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854" r:id="rId2"/>
  </p:sldMasterIdLst>
  <p:notesMasterIdLst>
    <p:notesMasterId r:id="rId24"/>
  </p:notesMasterIdLst>
  <p:sldIdLst>
    <p:sldId id="526" r:id="rId3"/>
    <p:sldId id="539" r:id="rId4"/>
    <p:sldId id="565" r:id="rId5"/>
    <p:sldId id="568" r:id="rId6"/>
    <p:sldId id="301" r:id="rId7"/>
    <p:sldId id="571" r:id="rId8"/>
    <p:sldId id="304" r:id="rId9"/>
    <p:sldId id="305" r:id="rId10"/>
    <p:sldId id="675" r:id="rId11"/>
    <p:sldId id="575" r:id="rId12"/>
    <p:sldId id="674" r:id="rId13"/>
    <p:sldId id="319" r:id="rId14"/>
    <p:sldId id="678" r:id="rId15"/>
    <p:sldId id="677" r:id="rId16"/>
    <p:sldId id="482" r:id="rId17"/>
    <p:sldId id="483" r:id="rId18"/>
    <p:sldId id="479" r:id="rId19"/>
    <p:sldId id="480" r:id="rId20"/>
    <p:sldId id="481" r:id="rId21"/>
    <p:sldId id="573" r:id="rId22"/>
    <p:sldId id="536" r:id="rId23"/>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1pPr>
    <a:lvl2pPr marL="0" marR="0" indent="2286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2pPr>
    <a:lvl3pPr marL="0" marR="0" indent="4572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3pPr>
    <a:lvl4pPr marL="0" marR="0" indent="6858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4pPr>
    <a:lvl5pPr marL="0" marR="0" indent="9144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5pPr>
    <a:lvl6pPr marL="0" marR="0" indent="11430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6pPr>
    <a:lvl7pPr marL="0" marR="0" indent="13716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7pPr>
    <a:lvl8pPr marL="0" marR="0" indent="16002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8pPr>
    <a:lvl9pPr marL="0" marR="0" indent="18288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ヒラギノ角ゴ ProN W6"/>
          <a:ea typeface="ヒラギノ角ゴ ProN W6"/>
          <a:cs typeface="ヒラギノ角ゴ ProN W6"/>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ヒラギノ角ゴ ProN W6"/>
          <a:ea typeface="ヒラギノ角ゴ ProN W6"/>
          <a:cs typeface="ヒラギノ角ゴ ProN W6"/>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Ref idx="minor">
          <a:srgbClr val="000000"/>
        </a:fontRef>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ヒラギノ角ゴ ProN W6"/>
          <a:ea typeface="ヒラギノ角ゴ ProN W6"/>
          <a:cs typeface="ヒラギノ角ゴ ProN W6"/>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ヒラギノ角ゴ ProN W6"/>
          <a:ea typeface="ヒラギノ角ゴ ProN W6"/>
          <a:cs typeface="ヒラギノ角ゴ ProN W6"/>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ヒラギノ角ゴ ProN W6"/>
          <a:ea typeface="ヒラギノ角ゴ ProN W6"/>
          <a:cs typeface="ヒラギノ角ゴ ProN W6"/>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ヒラギノ角ゴ ProN W6"/>
          <a:ea typeface="ヒラギノ角ゴ ProN W6"/>
          <a:cs typeface="ヒラギノ角ゴ ProN W6"/>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ヒラギノ角ゴ ProN W6"/>
          <a:ea typeface="ヒラギノ角ゴ ProN W6"/>
          <a:cs typeface="ヒラギノ角ゴ ProN W6"/>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ヒラギノ角ゴ ProN W6"/>
          <a:ea typeface="ヒラギノ角ゴ ProN W6"/>
          <a:cs typeface="ヒラギノ角ゴ ProN W6"/>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1059"/>
    <p:restoredTop sz="78754"/>
  </p:normalViewPr>
  <p:slideViewPr>
    <p:cSldViewPr snapToGrid="0" snapToObjects="1">
      <p:cViewPr varScale="1">
        <p:scale>
          <a:sx n="58" d="100"/>
          <a:sy n="58" d="100"/>
        </p:scale>
        <p:origin x="1696" y="224"/>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0" name="Shape 150"/>
          <p:cNvSpPr>
            <a:spLocks noGrp="1" noRot="1" noChangeAspect="1"/>
          </p:cNvSpPr>
          <p:nvPr>
            <p:ph type="sldImg"/>
          </p:nvPr>
        </p:nvSpPr>
        <p:spPr>
          <a:xfrm>
            <a:off x="1143000" y="685800"/>
            <a:ext cx="4572000" cy="3429000"/>
          </a:xfrm>
          <a:prstGeom prst="rect">
            <a:avLst/>
          </a:prstGeom>
        </p:spPr>
        <p:txBody>
          <a:bodyPr/>
          <a:lstStyle/>
          <a:p>
            <a:endParaRPr/>
          </a:p>
        </p:txBody>
      </p:sp>
      <p:sp>
        <p:nvSpPr>
          <p:cNvPr id="151" name="Shape 15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ヒラギノ角ゴ ProN W3"/>
      </a:defRPr>
    </a:lvl1pPr>
    <a:lvl2pPr indent="228600" defTabSz="457200" latinLnBrk="0">
      <a:lnSpc>
        <a:spcPct val="117999"/>
      </a:lnSpc>
      <a:defRPr sz="2200">
        <a:latin typeface="+mn-lt"/>
        <a:ea typeface="+mn-ea"/>
        <a:cs typeface="+mn-cs"/>
        <a:sym typeface="ヒラギノ角ゴ ProN W3"/>
      </a:defRPr>
    </a:lvl2pPr>
    <a:lvl3pPr indent="457200" defTabSz="457200" latinLnBrk="0">
      <a:lnSpc>
        <a:spcPct val="117999"/>
      </a:lnSpc>
      <a:defRPr sz="2200">
        <a:latin typeface="+mn-lt"/>
        <a:ea typeface="+mn-ea"/>
        <a:cs typeface="+mn-cs"/>
        <a:sym typeface="ヒラギノ角ゴ ProN W3"/>
      </a:defRPr>
    </a:lvl3pPr>
    <a:lvl4pPr indent="685800" defTabSz="457200" latinLnBrk="0">
      <a:lnSpc>
        <a:spcPct val="117999"/>
      </a:lnSpc>
      <a:defRPr sz="2200">
        <a:latin typeface="+mn-lt"/>
        <a:ea typeface="+mn-ea"/>
        <a:cs typeface="+mn-cs"/>
        <a:sym typeface="ヒラギノ角ゴ ProN W3"/>
      </a:defRPr>
    </a:lvl4pPr>
    <a:lvl5pPr indent="914400" defTabSz="457200" latinLnBrk="0">
      <a:lnSpc>
        <a:spcPct val="117999"/>
      </a:lnSpc>
      <a:defRPr sz="2200">
        <a:latin typeface="+mn-lt"/>
        <a:ea typeface="+mn-ea"/>
        <a:cs typeface="+mn-cs"/>
        <a:sym typeface="ヒラギノ角ゴ ProN W3"/>
      </a:defRPr>
    </a:lvl5pPr>
    <a:lvl6pPr indent="1143000" defTabSz="457200" latinLnBrk="0">
      <a:lnSpc>
        <a:spcPct val="117999"/>
      </a:lnSpc>
      <a:defRPr sz="2200">
        <a:latin typeface="+mn-lt"/>
        <a:ea typeface="+mn-ea"/>
        <a:cs typeface="+mn-cs"/>
        <a:sym typeface="ヒラギノ角ゴ ProN W3"/>
      </a:defRPr>
    </a:lvl6pPr>
    <a:lvl7pPr indent="1371600" defTabSz="457200" latinLnBrk="0">
      <a:lnSpc>
        <a:spcPct val="117999"/>
      </a:lnSpc>
      <a:defRPr sz="2200">
        <a:latin typeface="+mn-lt"/>
        <a:ea typeface="+mn-ea"/>
        <a:cs typeface="+mn-cs"/>
        <a:sym typeface="ヒラギノ角ゴ ProN W3"/>
      </a:defRPr>
    </a:lvl7pPr>
    <a:lvl8pPr indent="1600200" defTabSz="457200" latinLnBrk="0">
      <a:lnSpc>
        <a:spcPct val="117999"/>
      </a:lnSpc>
      <a:defRPr sz="2200">
        <a:latin typeface="+mn-lt"/>
        <a:ea typeface="+mn-ea"/>
        <a:cs typeface="+mn-cs"/>
        <a:sym typeface="ヒラギノ角ゴ ProN W3"/>
      </a:defRPr>
    </a:lvl8pPr>
    <a:lvl9pPr indent="1828800" defTabSz="457200" latinLnBrk="0">
      <a:lnSpc>
        <a:spcPct val="117999"/>
      </a:lnSpc>
      <a:defRPr sz="2200">
        <a:latin typeface="+mn-lt"/>
        <a:ea typeface="+mn-ea"/>
        <a:cs typeface="+mn-cs"/>
        <a:sym typeface="ヒラギノ角ゴ ProN W3"/>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914610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アメリカにとって国益ではなく国際益の源泉</a:t>
            </a:r>
          </a:p>
        </p:txBody>
      </p:sp>
    </p:spTree>
    <p:extLst>
      <p:ext uri="{BB962C8B-B14F-4D97-AF65-F5344CB8AC3E}">
        <p14:creationId xmlns:p14="http://schemas.microsoft.com/office/powerpoint/2010/main" val="2701594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１９５４年締結</a:t>
            </a:r>
            <a:endParaRPr kumimoji="1" lang="en-US" altLang="ja-JP" dirty="0"/>
          </a:p>
          <a:p>
            <a:endParaRPr kumimoji="1" lang="en-US" altLang="ja-JP" dirty="0"/>
          </a:p>
          <a:p>
            <a:r>
              <a:rPr kumimoji="1" lang="ja-JP" altLang="en-US" dirty="0"/>
              <a:t>５条２項</a:t>
            </a:r>
            <a:endParaRPr kumimoji="1" lang="en-US" altLang="ja-JP" dirty="0"/>
          </a:p>
          <a:p>
            <a:endParaRPr kumimoji="1" lang="en-US" altLang="ja-JP" dirty="0"/>
          </a:p>
          <a:p>
            <a:r>
              <a:rPr kumimoji="1" lang="ja-JP" altLang="en-US" dirty="0"/>
              <a:t>国際連合軍の軍隊は、合同会議（日米合同委員会）を通じ日本国政府の同意を得て、日本国とアメリカ合衆国のとの間の安全保障条約にもとづいてアメリカ合衆国の使用に供されている施設（基地）および区域を使用することができる。</a:t>
            </a:r>
            <a:endParaRPr kumimoji="1" lang="en-US" altLang="ja-JP" dirty="0"/>
          </a:p>
          <a:p>
            <a:endParaRPr kumimoji="1" lang="en-US" altLang="ja-JP" dirty="0"/>
          </a:p>
          <a:p>
            <a:r>
              <a:rPr kumimoji="1" lang="ja-JP" altLang="en-US" dirty="0"/>
              <a:t>日本国内、国連軍基地指定　７つ</a:t>
            </a:r>
            <a:endParaRPr kumimoji="1" lang="en-US" altLang="ja-JP" dirty="0"/>
          </a:p>
          <a:p>
            <a:r>
              <a:rPr kumimoji="1" lang="ja-JP" altLang="en-US" dirty="0"/>
              <a:t>横田</a:t>
            </a:r>
            <a:endParaRPr kumimoji="1" lang="en-US" altLang="ja-JP" dirty="0"/>
          </a:p>
          <a:p>
            <a:r>
              <a:rPr kumimoji="1" lang="ja-JP" altLang="en-US" dirty="0"/>
              <a:t>キャンプ座間</a:t>
            </a:r>
            <a:endParaRPr kumimoji="1" lang="en-US" altLang="ja-JP" dirty="0"/>
          </a:p>
          <a:p>
            <a:r>
              <a:rPr kumimoji="1" lang="ja-JP" altLang="en-US" dirty="0"/>
              <a:t>横須賀</a:t>
            </a:r>
            <a:endParaRPr kumimoji="1" lang="en-US" altLang="ja-JP" dirty="0"/>
          </a:p>
          <a:p>
            <a:r>
              <a:rPr kumimoji="1" lang="ja-JP" altLang="en-US" dirty="0"/>
              <a:t>佐世保</a:t>
            </a:r>
            <a:endParaRPr kumimoji="1" lang="en-US" altLang="ja-JP" dirty="0"/>
          </a:p>
          <a:p>
            <a:r>
              <a:rPr kumimoji="1" lang="ja-JP" altLang="en-US" dirty="0"/>
              <a:t>嘉手納</a:t>
            </a:r>
            <a:endParaRPr kumimoji="1" lang="en-US" altLang="ja-JP" dirty="0"/>
          </a:p>
          <a:p>
            <a:r>
              <a:rPr kumimoji="1" lang="ja-JP" altLang="en-US" dirty="0"/>
              <a:t>普天間</a:t>
            </a:r>
            <a:endParaRPr kumimoji="1" lang="en-US" altLang="ja-JP" dirty="0"/>
          </a:p>
          <a:p>
            <a:r>
              <a:rPr kumimoji="1" lang="ja-JP" altLang="en-US" dirty="0"/>
              <a:t>ホワイトビーチ</a:t>
            </a:r>
          </a:p>
        </p:txBody>
      </p:sp>
    </p:spTree>
    <p:extLst>
      <p:ext uri="{BB962C8B-B14F-4D97-AF65-F5344CB8AC3E}">
        <p14:creationId xmlns:p14="http://schemas.microsoft.com/office/powerpoint/2010/main" val="3322769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１９５４年締結</a:t>
            </a:r>
            <a:endParaRPr kumimoji="1" lang="en-US" altLang="ja-JP" dirty="0"/>
          </a:p>
          <a:p>
            <a:endParaRPr kumimoji="1" lang="en-US" altLang="ja-JP" dirty="0"/>
          </a:p>
          <a:p>
            <a:r>
              <a:rPr kumimoji="1" lang="ja-JP" altLang="en-US" dirty="0"/>
              <a:t>５条２項</a:t>
            </a:r>
            <a:endParaRPr kumimoji="1" lang="en-US" altLang="ja-JP" dirty="0"/>
          </a:p>
          <a:p>
            <a:endParaRPr kumimoji="1" lang="en-US" altLang="ja-JP" dirty="0"/>
          </a:p>
          <a:p>
            <a:r>
              <a:rPr kumimoji="1" lang="ja-JP" altLang="en-US" dirty="0"/>
              <a:t>国際連合軍の軍隊は、合同会議（日米合同委員会）を通じ日本国政府の同意を得て、日本国とアメリカ合衆国のとの間の安全保障条約にもとづいてアメリカ合衆国の使用に供されている施設（基地）および区域を使用することができる。</a:t>
            </a:r>
            <a:endParaRPr kumimoji="1" lang="en-US" altLang="ja-JP" dirty="0"/>
          </a:p>
          <a:p>
            <a:endParaRPr kumimoji="1" lang="en-US" altLang="ja-JP" dirty="0"/>
          </a:p>
          <a:p>
            <a:r>
              <a:rPr kumimoji="1" lang="ja-JP" altLang="en-US" dirty="0"/>
              <a:t>日本国内、国連軍基地指定　７つ</a:t>
            </a:r>
            <a:endParaRPr kumimoji="1" lang="en-US" altLang="ja-JP" dirty="0"/>
          </a:p>
          <a:p>
            <a:r>
              <a:rPr kumimoji="1" lang="ja-JP" altLang="en-US" dirty="0"/>
              <a:t>横田</a:t>
            </a:r>
            <a:endParaRPr kumimoji="1" lang="en-US" altLang="ja-JP" dirty="0"/>
          </a:p>
          <a:p>
            <a:r>
              <a:rPr kumimoji="1" lang="ja-JP" altLang="en-US" dirty="0"/>
              <a:t>キャンプ座間</a:t>
            </a:r>
            <a:endParaRPr kumimoji="1" lang="en-US" altLang="ja-JP" dirty="0"/>
          </a:p>
          <a:p>
            <a:r>
              <a:rPr kumimoji="1" lang="ja-JP" altLang="en-US" dirty="0"/>
              <a:t>横須賀</a:t>
            </a:r>
            <a:endParaRPr kumimoji="1" lang="en-US" altLang="ja-JP" dirty="0"/>
          </a:p>
          <a:p>
            <a:r>
              <a:rPr kumimoji="1" lang="ja-JP" altLang="en-US" dirty="0"/>
              <a:t>佐世保</a:t>
            </a:r>
            <a:endParaRPr kumimoji="1" lang="en-US" altLang="ja-JP" dirty="0"/>
          </a:p>
          <a:p>
            <a:r>
              <a:rPr kumimoji="1" lang="ja-JP" altLang="en-US" dirty="0"/>
              <a:t>嘉手納</a:t>
            </a:r>
            <a:endParaRPr kumimoji="1" lang="en-US" altLang="ja-JP" dirty="0"/>
          </a:p>
          <a:p>
            <a:r>
              <a:rPr kumimoji="1" lang="ja-JP" altLang="en-US" dirty="0"/>
              <a:t>普天間</a:t>
            </a:r>
            <a:endParaRPr kumimoji="1" lang="en-US" altLang="ja-JP" dirty="0"/>
          </a:p>
          <a:p>
            <a:r>
              <a:rPr kumimoji="1" lang="ja-JP" altLang="en-US" dirty="0"/>
              <a:t>ホワイトビーチ</a:t>
            </a:r>
          </a:p>
        </p:txBody>
      </p:sp>
    </p:spTree>
    <p:extLst>
      <p:ext uri="{BB962C8B-B14F-4D97-AF65-F5344CB8AC3E}">
        <p14:creationId xmlns:p14="http://schemas.microsoft.com/office/powerpoint/2010/main" val="414528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１９５４年締結</a:t>
            </a:r>
            <a:endParaRPr kumimoji="1" lang="en-US" altLang="ja-JP" dirty="0"/>
          </a:p>
          <a:p>
            <a:endParaRPr kumimoji="1" lang="en-US" altLang="ja-JP" dirty="0"/>
          </a:p>
          <a:p>
            <a:r>
              <a:rPr kumimoji="1" lang="ja-JP" altLang="en-US" dirty="0"/>
              <a:t>５条２項</a:t>
            </a:r>
            <a:endParaRPr kumimoji="1" lang="en-US" altLang="ja-JP" dirty="0"/>
          </a:p>
          <a:p>
            <a:endParaRPr kumimoji="1" lang="en-US" altLang="ja-JP" dirty="0"/>
          </a:p>
          <a:p>
            <a:r>
              <a:rPr kumimoji="1" lang="ja-JP" altLang="en-US" dirty="0"/>
              <a:t>国際連合軍の軍隊は、合同会議（日米合同委員会）を通じ日本国政府の同意を得て、日本国とアメリカ合衆国のとの間の安全保障条約にもとづいてアメリカ合衆国の使用に供されている施設（基地）および区域を使用することができる。</a:t>
            </a:r>
            <a:endParaRPr kumimoji="1" lang="en-US" altLang="ja-JP" dirty="0"/>
          </a:p>
          <a:p>
            <a:endParaRPr kumimoji="1" lang="en-US" altLang="ja-JP" dirty="0"/>
          </a:p>
          <a:p>
            <a:r>
              <a:rPr kumimoji="1" lang="ja-JP" altLang="en-US" dirty="0"/>
              <a:t>日本国内、国連軍基地指定　７つ</a:t>
            </a:r>
            <a:endParaRPr kumimoji="1" lang="en-US" altLang="ja-JP" dirty="0"/>
          </a:p>
          <a:p>
            <a:r>
              <a:rPr kumimoji="1" lang="ja-JP" altLang="en-US" dirty="0"/>
              <a:t>横田</a:t>
            </a:r>
            <a:endParaRPr kumimoji="1" lang="en-US" altLang="ja-JP" dirty="0"/>
          </a:p>
          <a:p>
            <a:r>
              <a:rPr kumimoji="1" lang="ja-JP" altLang="en-US" dirty="0"/>
              <a:t>キャンプ座間</a:t>
            </a:r>
            <a:endParaRPr kumimoji="1" lang="en-US" altLang="ja-JP" dirty="0"/>
          </a:p>
          <a:p>
            <a:r>
              <a:rPr kumimoji="1" lang="ja-JP" altLang="en-US" dirty="0"/>
              <a:t>横須賀</a:t>
            </a:r>
            <a:endParaRPr kumimoji="1" lang="en-US" altLang="ja-JP" dirty="0"/>
          </a:p>
          <a:p>
            <a:r>
              <a:rPr kumimoji="1" lang="ja-JP" altLang="en-US" dirty="0"/>
              <a:t>佐世保</a:t>
            </a:r>
            <a:endParaRPr kumimoji="1" lang="en-US" altLang="ja-JP" dirty="0"/>
          </a:p>
          <a:p>
            <a:r>
              <a:rPr kumimoji="1" lang="ja-JP" altLang="en-US" dirty="0"/>
              <a:t>嘉手納</a:t>
            </a:r>
            <a:endParaRPr kumimoji="1" lang="en-US" altLang="ja-JP" dirty="0"/>
          </a:p>
          <a:p>
            <a:r>
              <a:rPr kumimoji="1" lang="ja-JP" altLang="en-US" dirty="0"/>
              <a:t>普天間</a:t>
            </a:r>
            <a:endParaRPr kumimoji="1" lang="en-US" altLang="ja-JP" dirty="0"/>
          </a:p>
          <a:p>
            <a:r>
              <a:rPr kumimoji="1" lang="ja-JP" altLang="en-US" dirty="0"/>
              <a:t>ホワイトビーチ</a:t>
            </a:r>
          </a:p>
        </p:txBody>
      </p:sp>
    </p:spTree>
    <p:extLst>
      <p:ext uri="{BB962C8B-B14F-4D97-AF65-F5344CB8AC3E}">
        <p14:creationId xmlns:p14="http://schemas.microsoft.com/office/powerpoint/2010/main" val="371191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Shape 249"/>
          <p:cNvSpPr>
            <a:spLocks noGrp="1" noRot="1" noChangeAspect="1"/>
          </p:cNvSpPr>
          <p:nvPr>
            <p:ph type="sldImg"/>
          </p:nvPr>
        </p:nvSpPr>
        <p:spPr>
          <a:xfrm>
            <a:off x="1143000" y="685800"/>
            <a:ext cx="4572000" cy="3429000"/>
          </a:xfrm>
          <a:prstGeom prst="rect">
            <a:avLst/>
          </a:prstGeom>
        </p:spPr>
        <p:txBody>
          <a:bodyPr/>
          <a:lstStyle/>
          <a:p>
            <a:endParaRPr/>
          </a:p>
        </p:txBody>
      </p:sp>
      <p:sp>
        <p:nvSpPr>
          <p:cNvPr id="250" name="Shape 250"/>
          <p:cNvSpPr>
            <a:spLocks noGrp="1"/>
          </p:cNvSpPr>
          <p:nvPr>
            <p:ph type="body" sz="quarter" idx="1"/>
          </p:nvPr>
        </p:nvSpPr>
        <p:spPr>
          <a:prstGeom prst="rect">
            <a:avLst/>
          </a:prstGeom>
        </p:spPr>
        <p:txBody>
          <a:bodyPr/>
          <a:lstStyle/>
          <a:p>
            <a:pPr defTabSz="584200">
              <a:lnSpc>
                <a:spcPct val="100000"/>
              </a:lnSpc>
              <a:defRPr>
                <a:latin typeface="Lucida Grande"/>
                <a:ea typeface="Lucida Grande"/>
                <a:cs typeface="Lucida Grande"/>
                <a:sym typeface="Lucida Grande"/>
              </a:defRPr>
            </a:pPr>
            <a:r>
              <a:t>In almost all the time, military crimes could be immune from prosecution by the host-nation.  </a:t>
            </a:r>
          </a:p>
          <a:p>
            <a:pPr defTabSz="584200">
              <a:lnSpc>
                <a:spcPct val="100000"/>
              </a:lnSpc>
              <a:defRPr>
                <a:latin typeface="Lucida Grande"/>
                <a:ea typeface="Lucida Grande"/>
                <a:cs typeface="Lucida Grande"/>
                <a:sym typeface="Lucida Grande"/>
              </a:defRPr>
            </a:pPr>
            <a:r>
              <a:t>@ In other words, the host-nation waives her own jurisdiction over the crime committed by foreign troops and leave it to foreign troops jurisdiction.</a:t>
            </a:r>
          </a:p>
          <a:p>
            <a:pPr defTabSz="584200">
              <a:lnSpc>
                <a:spcPct val="100000"/>
              </a:lnSpc>
              <a:defRPr>
                <a:latin typeface="Lucida Grande"/>
                <a:ea typeface="Lucida Grande"/>
                <a:cs typeface="Lucida Grande"/>
                <a:sym typeface="Lucida Grande"/>
              </a:defRPr>
            </a:pPr>
            <a:r>
              <a:t>@ the waiver usually extends to environmental damage created by military occupation, or even sovereign control over the territory and installation the foreign troops use.</a:t>
            </a:r>
          </a:p>
          <a:p>
            <a:pPr defTabSz="584200">
              <a:lnSpc>
                <a:spcPct val="100000"/>
              </a:lnSpc>
              <a:defRPr>
                <a:latin typeface="Lucida Grande"/>
                <a:ea typeface="Lucida Grande"/>
                <a:cs typeface="Lucida Grande"/>
                <a:sym typeface="Lucida Grande"/>
              </a:defRPr>
            </a:pPr>
            <a:r>
              <a:t>@ magnitude of the waiver differs from time to time.  Wartime where the foreign troops are the sole or main belligerent.   Towards Peacetime where the host-nation increase its belligerent role.</a:t>
            </a:r>
          </a:p>
          <a:p>
            <a:pPr defTabSz="584200">
              <a:lnSpc>
                <a:spcPct val="100000"/>
              </a:lnSpc>
              <a:defRPr>
                <a:latin typeface="Lucida Grande"/>
                <a:ea typeface="Lucida Grande"/>
                <a:cs typeface="Lucida Grande"/>
                <a:sym typeface="Lucida Grande"/>
              </a:defRPr>
            </a:pPr>
            <a:r>
              <a:t>@ It has to be clearly noted; as time goes, resentment towards the waiver grows.</a:t>
            </a:r>
          </a:p>
          <a:p>
            <a:pPr defTabSz="584200">
              <a:lnSpc>
                <a:spcPct val="100000"/>
              </a:lnSpc>
              <a:defRPr>
                <a:latin typeface="Lucida Grande"/>
                <a:ea typeface="Lucida Grande"/>
                <a:cs typeface="Lucida Grande"/>
                <a:sym typeface="Lucida Grande"/>
              </a:defRPr>
            </a:pPr>
            <a:r>
              <a:t>And foreign troops ought to think of granting recall of the waiver;  </a:t>
            </a:r>
          </a:p>
          <a:p>
            <a:pPr defTabSz="584200">
              <a:lnSpc>
                <a:spcPct val="100000"/>
              </a:lnSpc>
              <a:defRPr>
                <a:latin typeface="Lucida Grande"/>
                <a:ea typeface="Lucida Grande"/>
                <a:cs typeface="Lucida Grande"/>
                <a:sym typeface="Lucida Grande"/>
              </a:defRPr>
            </a:pPr>
            <a:r>
              <a:t>This is what the history of NATO SOFA and supplementary SOFAs of Germany and Italy tells you.</a:t>
            </a:r>
          </a:p>
          <a:p>
            <a:pPr defTabSz="584200">
              <a:lnSpc>
                <a:spcPct val="100000"/>
              </a:lnSpc>
              <a:defRPr>
                <a:latin typeface="Lucida Grande"/>
                <a:ea typeface="Lucida Grande"/>
                <a:cs typeface="Lucida Grande"/>
                <a:sym typeface="Lucida Grande"/>
              </a:defRPr>
            </a:pPr>
            <a:r>
              <a:t>@Special attention of jurisdiction waiver;</a:t>
            </a:r>
          </a:p>
          <a:p>
            <a:pPr defTabSz="584200">
              <a:lnSpc>
                <a:spcPct val="100000"/>
              </a:lnSpc>
              <a:defRPr>
                <a:latin typeface="Lucida Grande"/>
                <a:ea typeface="Lucida Grande"/>
                <a:cs typeface="Lucida Grande"/>
                <a:sym typeface="Lucida Grande"/>
              </a:defRPr>
            </a:pPr>
            <a:r>
              <a:t>In wartime, that waiver is almost like diplomatic immunity or colonial privilege due to chaotic situation.</a:t>
            </a:r>
          </a:p>
          <a:p>
            <a:pPr defTabSz="584200">
              <a:lnSpc>
                <a:spcPct val="100000"/>
              </a:lnSpc>
              <a:defRPr>
                <a:latin typeface="Lucida Grande"/>
                <a:ea typeface="Lucida Grande"/>
                <a:cs typeface="Lucida Grande"/>
                <a:sym typeface="Lucida Grande"/>
              </a:defRPr>
            </a:pPr>
            <a:r>
              <a:t>But as time goes, the privilege is to be regularized towards to NATO SOFA standard, i.e. to distinguish between on-duty and off-duty.  </a:t>
            </a:r>
          </a:p>
          <a:p>
            <a:pPr defTabSz="584200">
              <a:lnSpc>
                <a:spcPct val="100000"/>
              </a:lnSpc>
              <a:defRPr>
                <a:latin typeface="Lucida Grande"/>
                <a:ea typeface="Lucida Grande"/>
                <a:cs typeface="Lucida Grande"/>
                <a:sym typeface="Lucida Grande"/>
              </a:defRPr>
            </a:pPr>
            <a:r>
              <a:t>@ Who can enjoy the privileges?  Normally in 2 categories, military and civilian components.</a:t>
            </a:r>
          </a:p>
          <a:p>
            <a:pPr defTabSz="584200">
              <a:lnSpc>
                <a:spcPct val="100000"/>
              </a:lnSpc>
              <a:defRPr>
                <a:latin typeface="Lucida Grande"/>
                <a:ea typeface="Lucida Grande"/>
                <a:cs typeface="Lucida Grande"/>
                <a:sym typeface="Lucida Grande"/>
              </a:defRPr>
            </a:pPr>
            <a:r>
              <a:t>How about contractors?  Basically they are out of the privileges with limited exception.  This is the standard.</a:t>
            </a:r>
          </a:p>
          <a:p>
            <a:pPr defTabSz="584200">
              <a:lnSpc>
                <a:spcPct val="100000"/>
              </a:lnSpc>
              <a:defRPr>
                <a:latin typeface="Lucida Grande"/>
                <a:ea typeface="Lucida Grande"/>
                <a:cs typeface="Lucida Grande"/>
                <a:sym typeface="Lucida Grande"/>
              </a:defRPr>
            </a:pPr>
            <a:endParaRPr/>
          </a:p>
        </p:txBody>
      </p:sp>
    </p:spTree>
    <p:extLst>
      <p:ext uri="{BB962C8B-B14F-4D97-AF65-F5344CB8AC3E}">
        <p14:creationId xmlns:p14="http://schemas.microsoft.com/office/powerpoint/2010/main" val="3457765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Then, I published this book to let Japanese audience to know how weird we are from international comparative studies on SOFA.  The publisher expected to become a bestseller, as it was so controversial and nobody has done this before.   Yes, became a bestseller, but extremely low performance in book review…. Japanese are just quiet…</a:t>
            </a:r>
          </a:p>
          <a:p>
            <a:endParaRPr kumimoji="1" lang="en-US" altLang="ja-JP" dirty="0"/>
          </a:p>
          <a:p>
            <a:r>
              <a:rPr kumimoji="1" lang="en-US" altLang="ja-JP" dirty="0"/>
              <a:t>US is successful even in suppressing critical thinking of Japanese.</a:t>
            </a:r>
          </a:p>
          <a:p>
            <a:r>
              <a:rPr kumimoji="1" lang="en-US" altLang="ja-JP" dirty="0"/>
              <a:t>Surrender to US is deeply permeated into Japanese psychology and even dominates our Patriotism.</a:t>
            </a:r>
          </a:p>
          <a:p>
            <a:endParaRPr kumimoji="1" lang="en-US" altLang="ja-JP" dirty="0"/>
          </a:p>
          <a:p>
            <a:r>
              <a:rPr kumimoji="1" lang="en-US" altLang="ja-JP" dirty="0"/>
              <a:t>This Japanese title reads “Peaceful nation without sovereignty” </a:t>
            </a:r>
          </a:p>
          <a:p>
            <a:endParaRPr kumimoji="1" lang="en-US" altLang="ja-JP" dirty="0"/>
          </a:p>
          <a:p>
            <a:r>
              <a:rPr kumimoji="1" lang="en-US" altLang="ja-JP" dirty="0"/>
              <a:t>Is this something today’s Norway is heading to??</a:t>
            </a:r>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D2D45DB-5208-0C41-A6A6-53FF65F3A722}" type="slidenum">
              <a:rPr kumimoji="1" lang="en-US" altLang="ja-JP" sz="1200" b="0" i="0" u="none" strike="noStrike" kern="1200" cap="none" spc="0" normalizeH="0" baseline="0" noProof="0" smtClean="0">
                <a:ln>
                  <a:noFill/>
                </a:ln>
                <a:solidFill>
                  <a:srgbClr val="000000"/>
                </a:solidFill>
                <a:effectLst/>
                <a:uLnTx/>
                <a:uFillTx/>
                <a:latin typeface="Arial" charset="0"/>
                <a:ea typeface="ＭＳ Ｐゴシック" charset="-128"/>
                <a:cs typeface="+mn-cs"/>
                <a:sym typeface="ヒラギノ角ゴ ProN W6"/>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1" lang="en-US" altLang="ja-JP" sz="1200" b="0" i="0" u="none" strike="noStrike" kern="1200" cap="none" spc="0" normalizeH="0" baseline="0" noProof="0">
              <a:ln>
                <a:noFill/>
              </a:ln>
              <a:solidFill>
                <a:srgbClr val="000000"/>
              </a:solidFill>
              <a:effectLst/>
              <a:uLnTx/>
              <a:uFillTx/>
              <a:latin typeface="Arial" charset="0"/>
              <a:ea typeface="ＭＳ Ｐゴシック" charset="-128"/>
              <a:cs typeface="+mn-cs"/>
              <a:sym typeface="ヒラギノ角ゴ ProN W6"/>
            </a:endParaRPr>
          </a:p>
        </p:txBody>
      </p:sp>
    </p:spTree>
    <p:extLst>
      <p:ext uri="{BB962C8B-B14F-4D97-AF65-F5344CB8AC3E}">
        <p14:creationId xmlns:p14="http://schemas.microsoft.com/office/powerpoint/2010/main" val="1614678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画像（横長）">
    <p:spTree>
      <p:nvGrpSpPr>
        <p:cNvPr id="1" name=""/>
        <p:cNvGrpSpPr/>
        <p:nvPr/>
      </p:nvGrpSpPr>
      <p:grpSpPr>
        <a:xfrm>
          <a:off x="0" y="0"/>
          <a:ext cx="0" cy="0"/>
          <a:chOff x="0" y="0"/>
          <a:chExt cx="0" cy="0"/>
        </a:xfrm>
      </p:grpSpPr>
      <p:sp>
        <p:nvSpPr>
          <p:cNvPr id="20" name="イメージ"/>
          <p:cNvSpPr>
            <a:spLocks noGrp="1"/>
          </p:cNvSpPr>
          <p:nvPr>
            <p:ph type="pic" idx="21"/>
          </p:nvPr>
        </p:nvSpPr>
        <p:spPr>
          <a:xfrm>
            <a:off x="1622088" y="289099"/>
            <a:ext cx="9753603" cy="6505789"/>
          </a:xfrm>
          <a:prstGeom prst="rect">
            <a:avLst/>
          </a:prstGeom>
        </p:spPr>
        <p:txBody>
          <a:bodyPr lIns="91439" tIns="45719" rIns="91439" bIns="45719" anchor="t">
            <a:noAutofit/>
          </a:bodyPr>
          <a:lstStyle/>
          <a:p>
            <a:endParaRPr/>
          </a:p>
        </p:txBody>
      </p:sp>
      <p:sp>
        <p:nvSpPr>
          <p:cNvPr id="21" name="タイトルテキスト"/>
          <p:cNvSpPr txBox="1">
            <a:spLocks noGrp="1"/>
          </p:cNvSpPr>
          <p:nvPr>
            <p:ph type="title"/>
          </p:nvPr>
        </p:nvSpPr>
        <p:spPr>
          <a:xfrm>
            <a:off x="1270000" y="6718300"/>
            <a:ext cx="10464800" cy="1422400"/>
          </a:xfrm>
          <a:prstGeom prst="rect">
            <a:avLst/>
          </a:prstGeom>
        </p:spPr>
        <p:txBody>
          <a:bodyPr anchor="b"/>
          <a:lstStyle/>
          <a:p>
            <a:r>
              <a:t>タイトルテキスト</a:t>
            </a:r>
          </a:p>
        </p:txBody>
      </p:sp>
      <p:sp>
        <p:nvSpPr>
          <p:cNvPr id="22" name="本文レベル1…"/>
          <p:cNvSpPr txBox="1">
            <a:spLocks noGrp="1"/>
          </p:cNvSpPr>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本文レベル1</a:t>
            </a:r>
          </a:p>
          <a:p>
            <a:pPr lvl="1"/>
            <a:r>
              <a:t>本文レベル2</a:t>
            </a:r>
          </a:p>
          <a:p>
            <a:pPr lvl="2"/>
            <a:r>
              <a:t>本文レベル3</a:t>
            </a:r>
          </a:p>
          <a:p>
            <a:pPr lvl="3"/>
            <a:r>
              <a:t>本文レベル4</a:t>
            </a:r>
          </a:p>
          <a:p>
            <a:pPr lvl="4"/>
            <a:r>
              <a:t>本文レベル5</a:t>
            </a:r>
          </a:p>
        </p:txBody>
      </p:sp>
      <p:sp>
        <p:nvSpPr>
          <p:cNvPr id="23"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C04E884-FA55-1D4C-928B-66703DB98338}" type="datetime1">
              <a:rPr lang="ja-JP" altLang="en-US" smtClean="0">
                <a:solidFill>
                  <a:prstClr val="black">
                    <a:tint val="75000"/>
                  </a:prstClr>
                </a:solidFill>
              </a:rPr>
              <a:pPr/>
              <a:t>2025/6/24</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r>
              <a:rPr lang="en-US" altLang="ja-JP">
                <a:solidFill>
                  <a:prstClr val="black">
                    <a:tint val="75000"/>
                  </a:prstClr>
                </a:solidFill>
              </a:rPr>
              <a:t>IWJ  Independent Web Journal</a:t>
            </a:r>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8B9FB763-B421-324E-BB42-B51208E2B50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9613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ja-JP" altLang="en-US" dirty="0"/>
              <a:t>タイトルの書式設定</a:t>
            </a:r>
          </a:p>
        </p:txBody>
      </p:sp>
      <p:sp>
        <p:nvSpPr>
          <p:cNvPr id="3" name="コンテンツ プレースホルダー 2"/>
          <p:cNvSpPr>
            <a:spLocks noGrp="1"/>
          </p:cNvSpPr>
          <p:nvPr>
            <p:ph idx="1"/>
          </p:nvPr>
        </p:nvSpPr>
        <p:spPr/>
        <p:txBody>
          <a:bodyPr/>
          <a:lstStyle>
            <a:lvl1pPr>
              <a:defRPr>
                <a:latin typeface="メイリオ"/>
                <a:ea typeface="メイリオ"/>
                <a:cs typeface="メイリオ"/>
              </a:defRPr>
            </a:lvl1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10"/>
          </p:nvPr>
        </p:nvSpPr>
        <p:spPr/>
        <p:txBody>
          <a:bodyPr/>
          <a:lstStyle/>
          <a:p>
            <a:fld id="{6DFC9094-B1DD-3E42-B49C-50A9DCA670C9}" type="datetime1">
              <a:rPr lang="ja-JP" altLang="en-US" smtClean="0">
                <a:solidFill>
                  <a:prstClr val="black">
                    <a:tint val="75000"/>
                  </a:prstClr>
                </a:solidFill>
              </a:rPr>
              <a:pPr/>
              <a:t>2025/6/24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en-US" altLang="ja-JP">
                <a:solidFill>
                  <a:prstClr val="black">
                    <a:tint val="75000"/>
                  </a:prstClr>
                </a:solidFill>
              </a:rPr>
              <a:t>IWJ  Independent Web Journal</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B9FB763-B421-324E-BB42-B51208E2B50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531160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75360" y="3029939"/>
            <a:ext cx="11054080" cy="2090702"/>
          </a:xfrm>
        </p:spPr>
        <p:txBody>
          <a:bodyPr/>
          <a:lstStyle/>
          <a:p>
            <a:r>
              <a:rPr lang="ja-JP" altLang="en-US"/>
              <a:t>マスタ タイトルの書式設定</a:t>
            </a:r>
          </a:p>
        </p:txBody>
      </p:sp>
      <p:sp>
        <p:nvSpPr>
          <p:cNvPr id="3" name="サブタイトル 2"/>
          <p:cNvSpPr>
            <a:spLocks noGrp="1"/>
          </p:cNvSpPr>
          <p:nvPr>
            <p:ph type="subTitle" idx="1"/>
          </p:nvPr>
        </p:nvSpPr>
        <p:spPr>
          <a:xfrm>
            <a:off x="1950720" y="5527040"/>
            <a:ext cx="9103360" cy="2492587"/>
          </a:xfrm>
        </p:spPr>
        <p:txBody>
          <a:bodyPr/>
          <a:lstStyle>
            <a:lvl1pPr marL="0" indent="0" algn="ctr">
              <a:buNone/>
              <a:defRPr/>
            </a:lvl1pPr>
            <a:lvl2pPr marL="650230" indent="0" algn="ctr">
              <a:buNone/>
              <a:defRPr/>
            </a:lvl2pPr>
            <a:lvl3pPr marL="1300460" indent="0" algn="ctr">
              <a:buNone/>
              <a:defRPr/>
            </a:lvl3pPr>
            <a:lvl4pPr marL="1950690" indent="0" algn="ctr">
              <a:buNone/>
              <a:defRPr/>
            </a:lvl4pPr>
            <a:lvl5pPr marL="2600919" indent="0" algn="ctr">
              <a:buNone/>
              <a:defRPr/>
            </a:lvl5pPr>
            <a:lvl6pPr marL="3251149" indent="0" algn="ctr">
              <a:buNone/>
              <a:defRPr/>
            </a:lvl6pPr>
            <a:lvl7pPr marL="3901379" indent="0" algn="ctr">
              <a:buNone/>
              <a:defRPr/>
            </a:lvl7pPr>
            <a:lvl8pPr marL="4551609" indent="0" algn="ctr">
              <a:buNone/>
              <a:defRPr/>
            </a:lvl8pPr>
            <a:lvl9pPr marL="5201839" indent="0" algn="ctr">
              <a:buNone/>
              <a:defRPr/>
            </a:lvl9pPr>
          </a:lstStyle>
          <a:p>
            <a:r>
              <a:rPr lang="ja-JP" altLang="en-US"/>
              <a:t>マスタ サブタイトルの書式設定</a:t>
            </a:r>
          </a:p>
        </p:txBody>
      </p:sp>
      <p:sp>
        <p:nvSpPr>
          <p:cNvPr id="4" name="Rectangle 4">
            <a:extLst>
              <a:ext uri="{FF2B5EF4-FFF2-40B4-BE49-F238E27FC236}">
                <a16:creationId xmlns:a16="http://schemas.microsoft.com/office/drawing/2014/main" id="{3E138316-BDBE-3943-92BD-B5973A48DC2B}"/>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A8D9D8FA-6A18-D846-A17C-22879900C5AA}"/>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B45F991B-0ED1-364F-B65E-D467D91449DA}"/>
              </a:ext>
            </a:extLst>
          </p:cNvPr>
          <p:cNvSpPr>
            <a:spLocks noGrp="1" noChangeArrowheads="1"/>
          </p:cNvSpPr>
          <p:nvPr>
            <p:ph type="sldNum" sz="quarter" idx="12"/>
          </p:nvPr>
        </p:nvSpPr>
        <p:spPr>
          <a:ln/>
        </p:spPr>
        <p:txBody>
          <a:bodyPr/>
          <a:lstStyle>
            <a:lvl1pPr>
              <a:defRPr/>
            </a:lvl1pPr>
          </a:lstStyle>
          <a:p>
            <a:pPr>
              <a:defRPr/>
            </a:pPr>
            <a:fld id="{B9A04A4C-1FA5-8E48-92FA-93D83DF17341}" type="slidenum">
              <a:rPr lang="en-US" altLang="ja-JP"/>
              <a:pPr>
                <a:defRPr/>
              </a:pPr>
              <a:t>‹#›</a:t>
            </a:fld>
            <a:endParaRPr lang="en-US" altLang="ja-JP"/>
          </a:p>
        </p:txBody>
      </p:sp>
    </p:spTree>
    <p:extLst>
      <p:ext uri="{BB962C8B-B14F-4D97-AF65-F5344CB8AC3E}">
        <p14:creationId xmlns:p14="http://schemas.microsoft.com/office/powerpoint/2010/main" val="3541691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4B899EB4-9BA1-C544-8DBC-0D4DD4B8A1FE}"/>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E96BA052-BF67-F646-815A-1042094E7987}"/>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40CA20BB-C7FB-FB48-BCDE-E5E7B50DFFD1}"/>
              </a:ext>
            </a:extLst>
          </p:cNvPr>
          <p:cNvSpPr>
            <a:spLocks noGrp="1" noChangeArrowheads="1"/>
          </p:cNvSpPr>
          <p:nvPr>
            <p:ph type="sldNum" sz="quarter" idx="12"/>
          </p:nvPr>
        </p:nvSpPr>
        <p:spPr>
          <a:ln/>
        </p:spPr>
        <p:txBody>
          <a:bodyPr/>
          <a:lstStyle>
            <a:lvl1pPr>
              <a:defRPr/>
            </a:lvl1pPr>
          </a:lstStyle>
          <a:p>
            <a:pPr>
              <a:defRPr/>
            </a:pPr>
            <a:fld id="{B271C2BF-9109-7249-BEBE-D90D1CC56D4C}" type="slidenum">
              <a:rPr lang="en-US" altLang="ja-JP"/>
              <a:pPr>
                <a:defRPr/>
              </a:pPr>
              <a:t>‹#›</a:t>
            </a:fld>
            <a:endParaRPr lang="en-US" altLang="ja-JP"/>
          </a:p>
        </p:txBody>
      </p:sp>
    </p:spTree>
    <p:extLst>
      <p:ext uri="{BB962C8B-B14F-4D97-AF65-F5344CB8AC3E}">
        <p14:creationId xmlns:p14="http://schemas.microsoft.com/office/powerpoint/2010/main" val="8597677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027290" y="6267592"/>
            <a:ext cx="11054080" cy="1937173"/>
          </a:xfrm>
        </p:spPr>
        <p:txBody>
          <a:bodyPr anchor="t"/>
          <a:lstStyle>
            <a:lvl1pPr algn="l">
              <a:defRPr sz="5689" b="1" cap="all"/>
            </a:lvl1pPr>
          </a:lstStyle>
          <a:p>
            <a:r>
              <a:rPr lang="ja-JP" altLang="en-US"/>
              <a:t>マスタ タイトルの書式設定</a:t>
            </a:r>
          </a:p>
        </p:txBody>
      </p:sp>
      <p:sp>
        <p:nvSpPr>
          <p:cNvPr id="3" name="テキスト プレースホルダ 2"/>
          <p:cNvSpPr>
            <a:spLocks noGrp="1"/>
          </p:cNvSpPr>
          <p:nvPr>
            <p:ph type="body" idx="1"/>
          </p:nvPr>
        </p:nvSpPr>
        <p:spPr>
          <a:xfrm>
            <a:off x="1027290" y="4133993"/>
            <a:ext cx="11054080" cy="2133599"/>
          </a:xfrm>
        </p:spPr>
        <p:txBody>
          <a:bodyPr anchor="b"/>
          <a:lstStyle>
            <a:lvl1pPr marL="0" indent="0">
              <a:buNone/>
              <a:defRPr sz="2844"/>
            </a:lvl1pPr>
            <a:lvl2pPr marL="650230" indent="0">
              <a:buNone/>
              <a:defRPr sz="2560"/>
            </a:lvl2pPr>
            <a:lvl3pPr marL="1300460" indent="0">
              <a:buNone/>
              <a:defRPr sz="2276"/>
            </a:lvl3pPr>
            <a:lvl4pPr marL="1950690" indent="0">
              <a:buNone/>
              <a:defRPr sz="1991"/>
            </a:lvl4pPr>
            <a:lvl5pPr marL="2600919" indent="0">
              <a:buNone/>
              <a:defRPr sz="1991"/>
            </a:lvl5pPr>
            <a:lvl6pPr marL="3251149" indent="0">
              <a:buNone/>
              <a:defRPr sz="1991"/>
            </a:lvl6pPr>
            <a:lvl7pPr marL="3901379" indent="0">
              <a:buNone/>
              <a:defRPr sz="1991"/>
            </a:lvl7pPr>
            <a:lvl8pPr marL="4551609" indent="0">
              <a:buNone/>
              <a:defRPr sz="1991"/>
            </a:lvl8pPr>
            <a:lvl9pPr marL="5201839" indent="0">
              <a:buNone/>
              <a:defRPr sz="1991"/>
            </a:lvl9pPr>
          </a:lstStyle>
          <a:p>
            <a:pPr lvl="0"/>
            <a:r>
              <a:rPr lang="ja-JP" altLang="en-US"/>
              <a:t>マスタ テキストの書式設定</a:t>
            </a:r>
          </a:p>
        </p:txBody>
      </p:sp>
      <p:sp>
        <p:nvSpPr>
          <p:cNvPr id="4" name="Rectangle 4">
            <a:extLst>
              <a:ext uri="{FF2B5EF4-FFF2-40B4-BE49-F238E27FC236}">
                <a16:creationId xmlns:a16="http://schemas.microsoft.com/office/drawing/2014/main" id="{E3A7AB49-C0E1-0D49-8878-D05225DE9D81}"/>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814BB955-CA61-1C46-A6F1-6E16FEA6FC8F}"/>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CAE6DE7B-C920-DC4E-9C3D-989EB9346A06}"/>
              </a:ext>
            </a:extLst>
          </p:cNvPr>
          <p:cNvSpPr>
            <a:spLocks noGrp="1" noChangeArrowheads="1"/>
          </p:cNvSpPr>
          <p:nvPr>
            <p:ph type="sldNum" sz="quarter" idx="12"/>
          </p:nvPr>
        </p:nvSpPr>
        <p:spPr>
          <a:ln/>
        </p:spPr>
        <p:txBody>
          <a:bodyPr/>
          <a:lstStyle>
            <a:lvl1pPr>
              <a:defRPr/>
            </a:lvl1pPr>
          </a:lstStyle>
          <a:p>
            <a:pPr>
              <a:defRPr/>
            </a:pPr>
            <a:fld id="{3ADF0F22-CDFB-1146-8A63-77A4728C9819}" type="slidenum">
              <a:rPr lang="en-US" altLang="ja-JP"/>
              <a:pPr>
                <a:defRPr/>
              </a:pPr>
              <a:t>‹#›</a:t>
            </a:fld>
            <a:endParaRPr lang="en-US" altLang="ja-JP"/>
          </a:p>
        </p:txBody>
      </p:sp>
    </p:spTree>
    <p:extLst>
      <p:ext uri="{BB962C8B-B14F-4D97-AF65-F5344CB8AC3E}">
        <p14:creationId xmlns:p14="http://schemas.microsoft.com/office/powerpoint/2010/main" val="40752980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50240" y="2275841"/>
            <a:ext cx="5743787" cy="6436925"/>
          </a:xfrm>
        </p:spPr>
        <p:txBody>
          <a:bodyPr/>
          <a:lstStyle>
            <a:lvl1pPr>
              <a:defRPr sz="3982"/>
            </a:lvl1pPr>
            <a:lvl2pPr>
              <a:defRPr sz="3413"/>
            </a:lvl2pPr>
            <a:lvl3pPr>
              <a:defRPr sz="2844"/>
            </a:lvl3pPr>
            <a:lvl4pPr>
              <a:defRPr sz="2560"/>
            </a:lvl4pPr>
            <a:lvl5pPr>
              <a:defRPr sz="2560"/>
            </a:lvl5pPr>
            <a:lvl6pPr>
              <a:defRPr sz="2560"/>
            </a:lvl6pPr>
            <a:lvl7pPr>
              <a:defRPr sz="2560"/>
            </a:lvl7pPr>
            <a:lvl8pPr>
              <a:defRPr sz="2560"/>
            </a:lvl8pPr>
            <a:lvl9pPr>
              <a:defRPr sz="256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610773" y="2275841"/>
            <a:ext cx="5743787" cy="6436925"/>
          </a:xfrm>
        </p:spPr>
        <p:txBody>
          <a:bodyPr/>
          <a:lstStyle>
            <a:lvl1pPr>
              <a:defRPr sz="3982"/>
            </a:lvl1pPr>
            <a:lvl2pPr>
              <a:defRPr sz="3413"/>
            </a:lvl2pPr>
            <a:lvl3pPr>
              <a:defRPr sz="2844"/>
            </a:lvl3pPr>
            <a:lvl4pPr>
              <a:defRPr sz="2560"/>
            </a:lvl4pPr>
            <a:lvl5pPr>
              <a:defRPr sz="2560"/>
            </a:lvl5pPr>
            <a:lvl6pPr>
              <a:defRPr sz="2560"/>
            </a:lvl6pPr>
            <a:lvl7pPr>
              <a:defRPr sz="2560"/>
            </a:lvl7pPr>
            <a:lvl8pPr>
              <a:defRPr sz="2560"/>
            </a:lvl8pPr>
            <a:lvl9pPr>
              <a:defRPr sz="256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a:extLst>
              <a:ext uri="{FF2B5EF4-FFF2-40B4-BE49-F238E27FC236}">
                <a16:creationId xmlns:a16="http://schemas.microsoft.com/office/drawing/2014/main" id="{D9E3E585-10BC-094F-B70B-C4326AF98FA6}"/>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AB855AC4-FB8C-804F-B4F5-D4D715828A27}"/>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4FA7C419-95C7-924B-94F4-1A0BD87325C9}"/>
              </a:ext>
            </a:extLst>
          </p:cNvPr>
          <p:cNvSpPr>
            <a:spLocks noGrp="1" noChangeArrowheads="1"/>
          </p:cNvSpPr>
          <p:nvPr>
            <p:ph type="sldNum" sz="quarter" idx="12"/>
          </p:nvPr>
        </p:nvSpPr>
        <p:spPr>
          <a:ln/>
        </p:spPr>
        <p:txBody>
          <a:bodyPr/>
          <a:lstStyle>
            <a:lvl1pPr>
              <a:defRPr/>
            </a:lvl1pPr>
          </a:lstStyle>
          <a:p>
            <a:pPr>
              <a:defRPr/>
            </a:pPr>
            <a:fld id="{B56379B9-CF01-D64B-B802-D6711429BD05}" type="slidenum">
              <a:rPr lang="en-US" altLang="ja-JP"/>
              <a:pPr>
                <a:defRPr/>
              </a:pPr>
              <a:t>‹#›</a:t>
            </a:fld>
            <a:endParaRPr lang="en-US" altLang="ja-JP"/>
          </a:p>
        </p:txBody>
      </p:sp>
    </p:spTree>
    <p:extLst>
      <p:ext uri="{BB962C8B-B14F-4D97-AF65-F5344CB8AC3E}">
        <p14:creationId xmlns:p14="http://schemas.microsoft.com/office/powerpoint/2010/main" val="7686195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650240" y="2183272"/>
            <a:ext cx="5746045" cy="909884"/>
          </a:xfrm>
        </p:spPr>
        <p:txBody>
          <a:bodyPr anchor="b"/>
          <a:lstStyle>
            <a:lvl1pPr marL="0" indent="0">
              <a:buNone/>
              <a:defRPr sz="3413" b="1"/>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650240" y="3093155"/>
            <a:ext cx="5746045" cy="5619610"/>
          </a:xfrm>
        </p:spPr>
        <p:txBody>
          <a:bodyPr/>
          <a:lstStyle>
            <a:lvl1pPr>
              <a:defRPr sz="3413"/>
            </a:lvl1pPr>
            <a:lvl2pPr>
              <a:defRPr sz="2844"/>
            </a:lvl2pPr>
            <a:lvl3pPr>
              <a:defRPr sz="2560"/>
            </a:lvl3pPr>
            <a:lvl4pPr>
              <a:defRPr sz="2276"/>
            </a:lvl4pPr>
            <a:lvl5pPr>
              <a:defRPr sz="2276"/>
            </a:lvl5pPr>
            <a:lvl6pPr>
              <a:defRPr sz="2276"/>
            </a:lvl6pPr>
            <a:lvl7pPr>
              <a:defRPr sz="2276"/>
            </a:lvl7pPr>
            <a:lvl8pPr>
              <a:defRPr sz="2276"/>
            </a:lvl8pPr>
            <a:lvl9pPr>
              <a:defRPr sz="2276"/>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6606259" y="2183272"/>
            <a:ext cx="5748302" cy="909884"/>
          </a:xfrm>
        </p:spPr>
        <p:txBody>
          <a:bodyPr anchor="b"/>
          <a:lstStyle>
            <a:lvl1pPr marL="0" indent="0">
              <a:buNone/>
              <a:defRPr sz="3413" b="1"/>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6606259" y="3093155"/>
            <a:ext cx="5748302" cy="5619610"/>
          </a:xfrm>
        </p:spPr>
        <p:txBody>
          <a:bodyPr/>
          <a:lstStyle>
            <a:lvl1pPr>
              <a:defRPr sz="3413"/>
            </a:lvl1pPr>
            <a:lvl2pPr>
              <a:defRPr sz="2844"/>
            </a:lvl2pPr>
            <a:lvl3pPr>
              <a:defRPr sz="2560"/>
            </a:lvl3pPr>
            <a:lvl4pPr>
              <a:defRPr sz="2276"/>
            </a:lvl4pPr>
            <a:lvl5pPr>
              <a:defRPr sz="2276"/>
            </a:lvl5pPr>
            <a:lvl6pPr>
              <a:defRPr sz="2276"/>
            </a:lvl6pPr>
            <a:lvl7pPr>
              <a:defRPr sz="2276"/>
            </a:lvl7pPr>
            <a:lvl8pPr>
              <a:defRPr sz="2276"/>
            </a:lvl8pPr>
            <a:lvl9pPr>
              <a:defRPr sz="2276"/>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a:extLst>
              <a:ext uri="{FF2B5EF4-FFF2-40B4-BE49-F238E27FC236}">
                <a16:creationId xmlns:a16="http://schemas.microsoft.com/office/drawing/2014/main" id="{0C45969D-DF99-814F-88D2-4073275338D7}"/>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a:extLst>
              <a:ext uri="{FF2B5EF4-FFF2-40B4-BE49-F238E27FC236}">
                <a16:creationId xmlns:a16="http://schemas.microsoft.com/office/drawing/2014/main" id="{03042DCC-4164-3D43-B8CD-44100903ED62}"/>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a:extLst>
              <a:ext uri="{FF2B5EF4-FFF2-40B4-BE49-F238E27FC236}">
                <a16:creationId xmlns:a16="http://schemas.microsoft.com/office/drawing/2014/main" id="{D5D40D03-3A06-4E49-B482-3B3E3B27C8D0}"/>
              </a:ext>
            </a:extLst>
          </p:cNvPr>
          <p:cNvSpPr>
            <a:spLocks noGrp="1" noChangeArrowheads="1"/>
          </p:cNvSpPr>
          <p:nvPr>
            <p:ph type="sldNum" sz="quarter" idx="12"/>
          </p:nvPr>
        </p:nvSpPr>
        <p:spPr>
          <a:ln/>
        </p:spPr>
        <p:txBody>
          <a:bodyPr/>
          <a:lstStyle>
            <a:lvl1pPr>
              <a:defRPr/>
            </a:lvl1pPr>
          </a:lstStyle>
          <a:p>
            <a:pPr>
              <a:defRPr/>
            </a:pPr>
            <a:fld id="{1C93BB85-7040-3146-8F7A-79236A98F165}" type="slidenum">
              <a:rPr lang="en-US" altLang="ja-JP"/>
              <a:pPr>
                <a:defRPr/>
              </a:pPr>
              <a:t>‹#›</a:t>
            </a:fld>
            <a:endParaRPr lang="en-US" altLang="ja-JP"/>
          </a:p>
        </p:txBody>
      </p:sp>
    </p:spTree>
    <p:extLst>
      <p:ext uri="{BB962C8B-B14F-4D97-AF65-F5344CB8AC3E}">
        <p14:creationId xmlns:p14="http://schemas.microsoft.com/office/powerpoint/2010/main" val="36333262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a:extLst>
              <a:ext uri="{FF2B5EF4-FFF2-40B4-BE49-F238E27FC236}">
                <a16:creationId xmlns:a16="http://schemas.microsoft.com/office/drawing/2014/main" id="{442AEC6A-89F6-DC41-9DAC-52FB7B37A2EF}"/>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a:extLst>
              <a:ext uri="{FF2B5EF4-FFF2-40B4-BE49-F238E27FC236}">
                <a16:creationId xmlns:a16="http://schemas.microsoft.com/office/drawing/2014/main" id="{0EDDE5BE-1618-D045-BACE-964212FBCE74}"/>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a:extLst>
              <a:ext uri="{FF2B5EF4-FFF2-40B4-BE49-F238E27FC236}">
                <a16:creationId xmlns:a16="http://schemas.microsoft.com/office/drawing/2014/main" id="{94AC0D7F-82EB-A84A-A9FA-ED609C7E6C46}"/>
              </a:ext>
            </a:extLst>
          </p:cNvPr>
          <p:cNvSpPr>
            <a:spLocks noGrp="1" noChangeArrowheads="1"/>
          </p:cNvSpPr>
          <p:nvPr>
            <p:ph type="sldNum" sz="quarter" idx="12"/>
          </p:nvPr>
        </p:nvSpPr>
        <p:spPr>
          <a:ln/>
        </p:spPr>
        <p:txBody>
          <a:bodyPr/>
          <a:lstStyle>
            <a:lvl1pPr>
              <a:defRPr/>
            </a:lvl1pPr>
          </a:lstStyle>
          <a:p>
            <a:pPr>
              <a:defRPr/>
            </a:pPr>
            <a:fld id="{F61C15DC-7C3A-4948-A965-3E819CAE831B}" type="slidenum">
              <a:rPr lang="en-US" altLang="ja-JP"/>
              <a:pPr>
                <a:defRPr/>
              </a:pPr>
              <a:t>‹#›</a:t>
            </a:fld>
            <a:endParaRPr lang="en-US" altLang="ja-JP"/>
          </a:p>
        </p:txBody>
      </p:sp>
    </p:spTree>
    <p:extLst>
      <p:ext uri="{BB962C8B-B14F-4D97-AF65-F5344CB8AC3E}">
        <p14:creationId xmlns:p14="http://schemas.microsoft.com/office/powerpoint/2010/main" val="17662120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1BBAF38-8C06-9F4C-8CC8-49BF7339677D}"/>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a:extLst>
              <a:ext uri="{FF2B5EF4-FFF2-40B4-BE49-F238E27FC236}">
                <a16:creationId xmlns:a16="http://schemas.microsoft.com/office/drawing/2014/main" id="{9814E24C-3760-BD41-A245-D3D01618D011}"/>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a:extLst>
              <a:ext uri="{FF2B5EF4-FFF2-40B4-BE49-F238E27FC236}">
                <a16:creationId xmlns:a16="http://schemas.microsoft.com/office/drawing/2014/main" id="{4419F1D9-C710-EA47-972C-94802362FB4E}"/>
              </a:ext>
            </a:extLst>
          </p:cNvPr>
          <p:cNvSpPr>
            <a:spLocks noGrp="1" noChangeArrowheads="1"/>
          </p:cNvSpPr>
          <p:nvPr>
            <p:ph type="sldNum" sz="quarter" idx="12"/>
          </p:nvPr>
        </p:nvSpPr>
        <p:spPr>
          <a:ln/>
        </p:spPr>
        <p:txBody>
          <a:bodyPr/>
          <a:lstStyle>
            <a:lvl1pPr>
              <a:defRPr/>
            </a:lvl1pPr>
          </a:lstStyle>
          <a:p>
            <a:pPr>
              <a:defRPr/>
            </a:pPr>
            <a:fld id="{00E7113A-974B-124E-A8F1-1E292D6CDC67}" type="slidenum">
              <a:rPr lang="en-US" altLang="ja-JP"/>
              <a:pPr>
                <a:defRPr/>
              </a:pPr>
              <a:t>‹#›</a:t>
            </a:fld>
            <a:endParaRPr lang="en-US" altLang="ja-JP"/>
          </a:p>
        </p:txBody>
      </p:sp>
    </p:spTree>
    <p:extLst>
      <p:ext uri="{BB962C8B-B14F-4D97-AF65-F5344CB8AC3E}">
        <p14:creationId xmlns:p14="http://schemas.microsoft.com/office/powerpoint/2010/main" val="21815426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50241" y="388338"/>
            <a:ext cx="4278490" cy="1652693"/>
          </a:xfrm>
        </p:spPr>
        <p:txBody>
          <a:bodyPr anchor="b"/>
          <a:lstStyle>
            <a:lvl1pPr algn="l">
              <a:defRPr sz="2844" b="1"/>
            </a:lvl1pPr>
          </a:lstStyle>
          <a:p>
            <a:r>
              <a:rPr lang="ja-JP" altLang="en-US"/>
              <a:t>マスタ タイトルの書式設定</a:t>
            </a:r>
          </a:p>
        </p:txBody>
      </p:sp>
      <p:sp>
        <p:nvSpPr>
          <p:cNvPr id="3" name="コンテンツ プレースホルダ 2"/>
          <p:cNvSpPr>
            <a:spLocks noGrp="1"/>
          </p:cNvSpPr>
          <p:nvPr>
            <p:ph idx="1"/>
          </p:nvPr>
        </p:nvSpPr>
        <p:spPr>
          <a:xfrm>
            <a:off x="5084516" y="388339"/>
            <a:ext cx="7270044" cy="8324427"/>
          </a:xfrm>
        </p:spPr>
        <p:txBody>
          <a:bodyPr/>
          <a:lstStyle>
            <a:lvl1pPr>
              <a:defRPr sz="4551"/>
            </a:lvl1pPr>
            <a:lvl2pPr>
              <a:defRPr sz="3982"/>
            </a:lvl2pPr>
            <a:lvl3pPr>
              <a:defRPr sz="3413"/>
            </a:lvl3pPr>
            <a:lvl4pPr>
              <a:defRPr sz="2844"/>
            </a:lvl4pPr>
            <a:lvl5pPr>
              <a:defRPr sz="2844"/>
            </a:lvl5pPr>
            <a:lvl6pPr>
              <a:defRPr sz="2844"/>
            </a:lvl6pPr>
            <a:lvl7pPr>
              <a:defRPr sz="2844"/>
            </a:lvl7pPr>
            <a:lvl8pPr>
              <a:defRPr sz="2844"/>
            </a:lvl8pPr>
            <a:lvl9pPr>
              <a:defRPr sz="2844"/>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650241" y="2041032"/>
            <a:ext cx="4278490" cy="6671734"/>
          </a:xfrm>
        </p:spPr>
        <p:txBody>
          <a:bodyPr/>
          <a:lstStyle>
            <a:lvl1pPr marL="0" indent="0">
              <a:buNone/>
              <a:defRPr sz="1991"/>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ja-JP" altLang="en-US"/>
              <a:t>マスタ テキストの書式設定</a:t>
            </a:r>
          </a:p>
        </p:txBody>
      </p:sp>
      <p:sp>
        <p:nvSpPr>
          <p:cNvPr id="5" name="Rectangle 4">
            <a:extLst>
              <a:ext uri="{FF2B5EF4-FFF2-40B4-BE49-F238E27FC236}">
                <a16:creationId xmlns:a16="http://schemas.microsoft.com/office/drawing/2014/main" id="{01A67A21-BFF8-764E-A339-8BA233B94CC4}"/>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9DD87DF2-ABDB-4649-A141-ECF88FC9FBC7}"/>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2C3F0BCA-EA64-F94B-B7A4-42B3CEAE251F}"/>
              </a:ext>
            </a:extLst>
          </p:cNvPr>
          <p:cNvSpPr>
            <a:spLocks noGrp="1" noChangeArrowheads="1"/>
          </p:cNvSpPr>
          <p:nvPr>
            <p:ph type="sldNum" sz="quarter" idx="12"/>
          </p:nvPr>
        </p:nvSpPr>
        <p:spPr>
          <a:ln/>
        </p:spPr>
        <p:txBody>
          <a:bodyPr/>
          <a:lstStyle>
            <a:lvl1pPr>
              <a:defRPr/>
            </a:lvl1pPr>
          </a:lstStyle>
          <a:p>
            <a:pPr>
              <a:defRPr/>
            </a:pPr>
            <a:fld id="{B44B2356-AB3A-BD45-908F-F1DA6CE8FEB0}" type="slidenum">
              <a:rPr lang="en-US" altLang="ja-JP"/>
              <a:pPr>
                <a:defRPr/>
              </a:pPr>
              <a:t>‹#›</a:t>
            </a:fld>
            <a:endParaRPr lang="en-US" altLang="ja-JP"/>
          </a:p>
        </p:txBody>
      </p:sp>
    </p:spTree>
    <p:extLst>
      <p:ext uri="{BB962C8B-B14F-4D97-AF65-F5344CB8AC3E}">
        <p14:creationId xmlns:p14="http://schemas.microsoft.com/office/powerpoint/2010/main" val="3211394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タイトル（中央）">
    <p:spTree>
      <p:nvGrpSpPr>
        <p:cNvPr id="1" name=""/>
        <p:cNvGrpSpPr/>
        <p:nvPr/>
      </p:nvGrpSpPr>
      <p:grpSpPr>
        <a:xfrm>
          <a:off x="0" y="0"/>
          <a:ext cx="0" cy="0"/>
          <a:chOff x="0" y="0"/>
          <a:chExt cx="0" cy="0"/>
        </a:xfrm>
      </p:grpSpPr>
      <p:sp>
        <p:nvSpPr>
          <p:cNvPr id="30" name="タイトルテキスト"/>
          <p:cNvSpPr txBox="1">
            <a:spLocks noGrp="1"/>
          </p:cNvSpPr>
          <p:nvPr>
            <p:ph type="title"/>
          </p:nvPr>
        </p:nvSpPr>
        <p:spPr>
          <a:xfrm>
            <a:off x="1270000" y="3225800"/>
            <a:ext cx="10464800" cy="3302000"/>
          </a:xfrm>
          <a:prstGeom prst="rect">
            <a:avLst/>
          </a:prstGeom>
        </p:spPr>
        <p:txBody>
          <a:bodyPr/>
          <a:lstStyle/>
          <a:p>
            <a:r>
              <a:t>タイトルテキスト</a:t>
            </a:r>
          </a:p>
        </p:txBody>
      </p:sp>
      <p:sp>
        <p:nvSpPr>
          <p:cNvPr id="31"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549032" y="6827520"/>
            <a:ext cx="7802880" cy="806027"/>
          </a:xfrm>
        </p:spPr>
        <p:txBody>
          <a:bodyPr anchor="b"/>
          <a:lstStyle>
            <a:lvl1pPr algn="l">
              <a:defRPr sz="2844" b="1"/>
            </a:lvl1pPr>
          </a:lstStyle>
          <a:p>
            <a:r>
              <a:rPr lang="ja-JP" altLang="en-US"/>
              <a:t>マスタ タイトルの書式設定</a:t>
            </a:r>
          </a:p>
        </p:txBody>
      </p:sp>
      <p:sp>
        <p:nvSpPr>
          <p:cNvPr id="3" name="図プレースホルダ 2"/>
          <p:cNvSpPr>
            <a:spLocks noGrp="1"/>
          </p:cNvSpPr>
          <p:nvPr>
            <p:ph type="pic" idx="1"/>
          </p:nvPr>
        </p:nvSpPr>
        <p:spPr>
          <a:xfrm>
            <a:off x="2549032" y="871502"/>
            <a:ext cx="7802880" cy="5852160"/>
          </a:xfrm>
        </p:spPr>
        <p:txBody>
          <a:bodyPr/>
          <a:lstStyle>
            <a:lvl1pPr marL="0" indent="0">
              <a:buNone/>
              <a:defRPr sz="4551"/>
            </a:lvl1pPr>
            <a:lvl2pPr marL="650230" indent="0">
              <a:buNone/>
              <a:defRPr sz="3982"/>
            </a:lvl2pPr>
            <a:lvl3pPr marL="1300460" indent="0">
              <a:buNone/>
              <a:defRPr sz="3413"/>
            </a:lvl3pPr>
            <a:lvl4pPr marL="1950690" indent="0">
              <a:buNone/>
              <a:defRPr sz="2844"/>
            </a:lvl4pPr>
            <a:lvl5pPr marL="2600919" indent="0">
              <a:buNone/>
              <a:defRPr sz="2844"/>
            </a:lvl5pPr>
            <a:lvl6pPr marL="3251149" indent="0">
              <a:buNone/>
              <a:defRPr sz="2844"/>
            </a:lvl6pPr>
            <a:lvl7pPr marL="3901379" indent="0">
              <a:buNone/>
              <a:defRPr sz="2844"/>
            </a:lvl7pPr>
            <a:lvl8pPr marL="4551609" indent="0">
              <a:buNone/>
              <a:defRPr sz="2844"/>
            </a:lvl8pPr>
            <a:lvl9pPr marL="5201839" indent="0">
              <a:buNone/>
              <a:defRPr sz="2844"/>
            </a:lvl9pPr>
          </a:lstStyle>
          <a:p>
            <a:pPr lvl="0"/>
            <a:endParaRPr lang="ja-JP" altLang="en-US" noProof="0"/>
          </a:p>
        </p:txBody>
      </p:sp>
      <p:sp>
        <p:nvSpPr>
          <p:cNvPr id="4" name="テキスト プレースホルダ 3"/>
          <p:cNvSpPr>
            <a:spLocks noGrp="1"/>
          </p:cNvSpPr>
          <p:nvPr>
            <p:ph type="body" sz="half" idx="2"/>
          </p:nvPr>
        </p:nvSpPr>
        <p:spPr>
          <a:xfrm>
            <a:off x="2549032" y="7633547"/>
            <a:ext cx="7802880" cy="1144693"/>
          </a:xfrm>
        </p:spPr>
        <p:txBody>
          <a:bodyPr/>
          <a:lstStyle>
            <a:lvl1pPr marL="0" indent="0">
              <a:buNone/>
              <a:defRPr sz="1991"/>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ja-JP" altLang="en-US"/>
              <a:t>マスタ テキストの書式設定</a:t>
            </a:r>
          </a:p>
        </p:txBody>
      </p:sp>
      <p:sp>
        <p:nvSpPr>
          <p:cNvPr id="5" name="Rectangle 4">
            <a:extLst>
              <a:ext uri="{FF2B5EF4-FFF2-40B4-BE49-F238E27FC236}">
                <a16:creationId xmlns:a16="http://schemas.microsoft.com/office/drawing/2014/main" id="{E034A047-CD09-8344-96A5-338CB9B705D9}"/>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B0AD1108-DF02-AA40-B5B7-335749CE8A76}"/>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3241CA34-DEC7-2049-9C16-A8BCCCE21585}"/>
              </a:ext>
            </a:extLst>
          </p:cNvPr>
          <p:cNvSpPr>
            <a:spLocks noGrp="1" noChangeArrowheads="1"/>
          </p:cNvSpPr>
          <p:nvPr>
            <p:ph type="sldNum" sz="quarter" idx="12"/>
          </p:nvPr>
        </p:nvSpPr>
        <p:spPr>
          <a:ln/>
        </p:spPr>
        <p:txBody>
          <a:bodyPr/>
          <a:lstStyle>
            <a:lvl1pPr>
              <a:defRPr/>
            </a:lvl1pPr>
          </a:lstStyle>
          <a:p>
            <a:pPr>
              <a:defRPr/>
            </a:pPr>
            <a:fld id="{84AF2A7C-5C3F-A746-B1BC-AB2AFED74227}" type="slidenum">
              <a:rPr lang="en-US" altLang="ja-JP"/>
              <a:pPr>
                <a:defRPr/>
              </a:pPr>
              <a:t>‹#›</a:t>
            </a:fld>
            <a:endParaRPr lang="en-US" altLang="ja-JP"/>
          </a:p>
        </p:txBody>
      </p:sp>
    </p:spTree>
    <p:extLst>
      <p:ext uri="{BB962C8B-B14F-4D97-AF65-F5344CB8AC3E}">
        <p14:creationId xmlns:p14="http://schemas.microsoft.com/office/powerpoint/2010/main" val="111166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57BAFE0E-A552-334D-A9BE-CB13C98D464B}"/>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4323E556-0D6B-6E49-869D-22A2481640AF}"/>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0D019CDA-C1FF-EA47-96EE-1BB303CE5231}"/>
              </a:ext>
            </a:extLst>
          </p:cNvPr>
          <p:cNvSpPr>
            <a:spLocks noGrp="1" noChangeArrowheads="1"/>
          </p:cNvSpPr>
          <p:nvPr>
            <p:ph type="sldNum" sz="quarter" idx="12"/>
          </p:nvPr>
        </p:nvSpPr>
        <p:spPr>
          <a:ln/>
        </p:spPr>
        <p:txBody>
          <a:bodyPr/>
          <a:lstStyle>
            <a:lvl1pPr>
              <a:defRPr/>
            </a:lvl1pPr>
          </a:lstStyle>
          <a:p>
            <a:pPr>
              <a:defRPr/>
            </a:pPr>
            <a:fld id="{F5028AA1-30EF-F045-A6F5-64626A70A024}" type="slidenum">
              <a:rPr lang="en-US" altLang="ja-JP"/>
              <a:pPr>
                <a:defRPr/>
              </a:pPr>
              <a:t>‹#›</a:t>
            </a:fld>
            <a:endParaRPr lang="en-US" altLang="ja-JP"/>
          </a:p>
        </p:txBody>
      </p:sp>
    </p:spTree>
    <p:extLst>
      <p:ext uri="{BB962C8B-B14F-4D97-AF65-F5344CB8AC3E}">
        <p14:creationId xmlns:p14="http://schemas.microsoft.com/office/powerpoint/2010/main" val="41971045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428480" y="390597"/>
            <a:ext cx="2926080" cy="8322169"/>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650240" y="390597"/>
            <a:ext cx="8561493" cy="8322169"/>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95033DD1-B4D8-FF47-B446-0E320FEFF713}"/>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6B1D74D3-6229-A84A-B702-49BA253D91D6}"/>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C5234C23-69EA-0742-9F70-F98BA4BBB5B0}"/>
              </a:ext>
            </a:extLst>
          </p:cNvPr>
          <p:cNvSpPr>
            <a:spLocks noGrp="1" noChangeArrowheads="1"/>
          </p:cNvSpPr>
          <p:nvPr>
            <p:ph type="sldNum" sz="quarter" idx="12"/>
          </p:nvPr>
        </p:nvSpPr>
        <p:spPr>
          <a:ln/>
        </p:spPr>
        <p:txBody>
          <a:bodyPr/>
          <a:lstStyle>
            <a:lvl1pPr>
              <a:defRPr/>
            </a:lvl1pPr>
          </a:lstStyle>
          <a:p>
            <a:pPr>
              <a:defRPr/>
            </a:pPr>
            <a:fld id="{5B5784DB-47D2-344F-88EE-8D68025EF5DE}" type="slidenum">
              <a:rPr lang="en-US" altLang="ja-JP"/>
              <a:pPr>
                <a:defRPr/>
              </a:pPr>
              <a:t>‹#›</a:t>
            </a:fld>
            <a:endParaRPr lang="en-US" altLang="ja-JP"/>
          </a:p>
        </p:txBody>
      </p:sp>
    </p:spTree>
    <p:extLst>
      <p:ext uri="{BB962C8B-B14F-4D97-AF65-F5344CB8AC3E}">
        <p14:creationId xmlns:p14="http://schemas.microsoft.com/office/powerpoint/2010/main" val="35793310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Green, hilly landscape"/>
          <p:cNvSpPr>
            <a:spLocks noGrp="1"/>
          </p:cNvSpPr>
          <p:nvPr>
            <p:ph type="pic" idx="21"/>
          </p:nvPr>
        </p:nvSpPr>
        <p:spPr>
          <a:xfrm>
            <a:off x="-230293" y="-2871893"/>
            <a:ext cx="15714133" cy="12824178"/>
          </a:xfrm>
          <a:prstGeom prst="rect">
            <a:avLst/>
          </a:prstGeom>
        </p:spPr>
        <p:txBody>
          <a:bodyPr lIns="91439" tIns="45719" rIns="91439" bIns="45719">
            <a:noAutofit/>
          </a:bodyPr>
          <a:lstStyle/>
          <a:p>
            <a:endParaRPr/>
          </a:p>
        </p:txBody>
      </p:sp>
      <p:sp>
        <p:nvSpPr>
          <p:cNvPr id="22" name="Presentation Title"/>
          <p:cNvSpPr txBox="1">
            <a:spLocks noGrp="1"/>
          </p:cNvSpPr>
          <p:nvPr>
            <p:ph type="title" hasCustomPrompt="1"/>
          </p:nvPr>
        </p:nvSpPr>
        <p:spPr>
          <a:xfrm>
            <a:off x="643467" y="5066453"/>
            <a:ext cx="11717867" cy="3305387"/>
          </a:xfrm>
          <a:prstGeom prst="rect">
            <a:avLst/>
          </a:prstGeom>
        </p:spPr>
        <p:txBody>
          <a:bodyPr anchor="b"/>
          <a:lstStyle>
            <a:lvl1pPr>
              <a:defRPr sz="6186" spc="-124"/>
            </a:lvl1pPr>
          </a:lstStyle>
          <a:p>
            <a:r>
              <a:t>Presentation Title</a:t>
            </a:r>
          </a:p>
        </p:txBody>
      </p:sp>
      <p:sp>
        <p:nvSpPr>
          <p:cNvPr id="23" name="Author and Date"/>
          <p:cNvSpPr txBox="1">
            <a:spLocks noGrp="1"/>
          </p:cNvSpPr>
          <p:nvPr>
            <p:ph type="body" sz="quarter" idx="22" hasCustomPrompt="1"/>
          </p:nvPr>
        </p:nvSpPr>
        <p:spPr>
          <a:xfrm>
            <a:off x="644102" y="786587"/>
            <a:ext cx="11716598" cy="452963"/>
          </a:xfrm>
          <a:prstGeom prst="rect">
            <a:avLst/>
          </a:prstGeom>
        </p:spPr>
        <p:txBody>
          <a:bodyPr lIns="45719" tIns="45719" rIns="45719" bIns="45719"/>
          <a:lstStyle>
            <a:lvl1pPr marL="0" indent="0" defTabSz="440239">
              <a:lnSpc>
                <a:spcPct val="100000"/>
              </a:lnSpc>
              <a:spcBef>
                <a:spcPts val="0"/>
              </a:spcBef>
              <a:buSzTx/>
              <a:buNone/>
              <a:defRPr sz="1920" b="1"/>
            </a:lvl1pPr>
          </a:lstStyle>
          <a:p>
            <a:r>
              <a:t>Author and Date</a:t>
            </a:r>
          </a:p>
        </p:txBody>
      </p:sp>
      <p:sp>
        <p:nvSpPr>
          <p:cNvPr id="24" name="本文レベル1…"/>
          <p:cNvSpPr txBox="1">
            <a:spLocks noGrp="1"/>
          </p:cNvSpPr>
          <p:nvPr>
            <p:ph type="body" sz="quarter" idx="1" hasCustomPrompt="1"/>
          </p:nvPr>
        </p:nvSpPr>
        <p:spPr>
          <a:xfrm>
            <a:off x="643467" y="8255936"/>
            <a:ext cx="11717867" cy="814000"/>
          </a:xfrm>
          <a:prstGeom prst="rect">
            <a:avLst/>
          </a:prstGeom>
        </p:spPr>
        <p:txBody>
          <a:bodyPr/>
          <a:lstStyle>
            <a:lvl1pPr marL="0" indent="0" defTabSz="440239">
              <a:lnSpc>
                <a:spcPct val="100000"/>
              </a:lnSpc>
              <a:spcBef>
                <a:spcPts val="0"/>
              </a:spcBef>
              <a:buSzTx/>
              <a:buNone/>
              <a:defRPr sz="2933" b="1"/>
            </a:lvl1pPr>
            <a:lvl2pPr marL="0" indent="243825" defTabSz="440239">
              <a:lnSpc>
                <a:spcPct val="100000"/>
              </a:lnSpc>
              <a:spcBef>
                <a:spcPts val="0"/>
              </a:spcBef>
              <a:buSzTx/>
              <a:buNone/>
              <a:defRPr sz="2933" b="1"/>
            </a:lvl2pPr>
            <a:lvl3pPr marL="0" indent="487650" defTabSz="440239">
              <a:lnSpc>
                <a:spcPct val="100000"/>
              </a:lnSpc>
              <a:spcBef>
                <a:spcPts val="0"/>
              </a:spcBef>
              <a:buSzTx/>
              <a:buNone/>
              <a:defRPr sz="2933" b="1"/>
            </a:lvl3pPr>
            <a:lvl4pPr marL="0" indent="731474" defTabSz="440239">
              <a:lnSpc>
                <a:spcPct val="100000"/>
              </a:lnSpc>
              <a:spcBef>
                <a:spcPts val="0"/>
              </a:spcBef>
              <a:buSzTx/>
              <a:buNone/>
              <a:defRPr sz="2933" b="1"/>
            </a:lvl4pPr>
            <a:lvl5pPr marL="0" indent="975299" defTabSz="440239">
              <a:lnSpc>
                <a:spcPct val="100000"/>
              </a:lnSpc>
              <a:spcBef>
                <a:spcPts val="0"/>
              </a:spcBef>
              <a:buSzTx/>
              <a:buNone/>
              <a:defRPr sz="2933" b="1"/>
            </a:lvl5pPr>
          </a:lstStyle>
          <a:p>
            <a:r>
              <a:t>Presentation Subtitle </a:t>
            </a:r>
          </a:p>
          <a:p>
            <a:pPr lvl="1"/>
            <a:endParaRPr/>
          </a:p>
          <a:p>
            <a:pPr lvl="2"/>
            <a:endParaRPr/>
          </a:p>
          <a:p>
            <a:pPr lvl="3"/>
            <a:endParaRPr/>
          </a:p>
          <a:p>
            <a:pPr lvl="4"/>
            <a:endParaRPr/>
          </a:p>
        </p:txBody>
      </p:sp>
      <p:sp>
        <p:nvSpPr>
          <p:cNvPr id="25"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843980622"/>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画像（縦長）">
    <p:spTree>
      <p:nvGrpSpPr>
        <p:cNvPr id="1" name=""/>
        <p:cNvGrpSpPr/>
        <p:nvPr/>
      </p:nvGrpSpPr>
      <p:grpSpPr>
        <a:xfrm>
          <a:off x="0" y="0"/>
          <a:ext cx="0" cy="0"/>
          <a:chOff x="0" y="0"/>
          <a:chExt cx="0" cy="0"/>
        </a:xfrm>
      </p:grpSpPr>
      <p:sp>
        <p:nvSpPr>
          <p:cNvPr id="38" name="イメージ"/>
          <p:cNvSpPr>
            <a:spLocks noGrp="1"/>
          </p:cNvSpPr>
          <p:nvPr>
            <p:ph type="pic" idx="21"/>
          </p:nvPr>
        </p:nvSpPr>
        <p:spPr>
          <a:xfrm>
            <a:off x="2263775" y="613833"/>
            <a:ext cx="12401550" cy="8267701"/>
          </a:xfrm>
          <a:prstGeom prst="rect">
            <a:avLst/>
          </a:prstGeom>
        </p:spPr>
        <p:txBody>
          <a:bodyPr lIns="91439" tIns="45719" rIns="91439" bIns="45719" anchor="t">
            <a:noAutofit/>
          </a:bodyPr>
          <a:lstStyle/>
          <a:p>
            <a:endParaRPr/>
          </a:p>
        </p:txBody>
      </p:sp>
      <p:sp>
        <p:nvSpPr>
          <p:cNvPr id="39" name="タイトルテキスト"/>
          <p:cNvSpPr txBox="1">
            <a:spLocks noGrp="1"/>
          </p:cNvSpPr>
          <p:nvPr>
            <p:ph type="title"/>
          </p:nvPr>
        </p:nvSpPr>
        <p:spPr>
          <a:xfrm>
            <a:off x="952500" y="635000"/>
            <a:ext cx="5334000" cy="3987800"/>
          </a:xfrm>
          <a:prstGeom prst="rect">
            <a:avLst/>
          </a:prstGeom>
        </p:spPr>
        <p:txBody>
          <a:bodyPr anchor="b"/>
          <a:lstStyle>
            <a:lvl1pPr>
              <a:defRPr sz="6000"/>
            </a:lvl1pPr>
          </a:lstStyle>
          <a:p>
            <a:r>
              <a:t>タイトルテキスト</a:t>
            </a:r>
          </a:p>
        </p:txBody>
      </p:sp>
      <p:sp>
        <p:nvSpPr>
          <p:cNvPr id="40" name="本文レベル1…"/>
          <p:cNvSpPr txBox="1">
            <a:spLocks noGrp="1"/>
          </p:cNvSpPr>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本文レベル1</a:t>
            </a:r>
          </a:p>
          <a:p>
            <a:pPr lvl="1"/>
            <a:r>
              <a:t>本文レベル2</a:t>
            </a:r>
          </a:p>
          <a:p>
            <a:pPr lvl="2"/>
            <a:r>
              <a:t>本文レベル3</a:t>
            </a:r>
          </a:p>
          <a:p>
            <a:pPr lvl="3"/>
            <a:r>
              <a:t>本文レベル4</a:t>
            </a:r>
          </a:p>
          <a:p>
            <a:pPr lvl="4"/>
            <a:r>
              <a:t>本文レベル5</a:t>
            </a:r>
          </a:p>
        </p:txBody>
      </p:sp>
      <p:sp>
        <p:nvSpPr>
          <p:cNvPr id="41"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タイトル（上）">
    <p:spTree>
      <p:nvGrpSpPr>
        <p:cNvPr id="1" name=""/>
        <p:cNvGrpSpPr/>
        <p:nvPr/>
      </p:nvGrpSpPr>
      <p:grpSpPr>
        <a:xfrm>
          <a:off x="0" y="0"/>
          <a:ext cx="0" cy="0"/>
          <a:chOff x="0" y="0"/>
          <a:chExt cx="0" cy="0"/>
        </a:xfrm>
      </p:grpSpPr>
      <p:sp>
        <p:nvSpPr>
          <p:cNvPr id="48" name="タイトルテキスト"/>
          <p:cNvSpPr txBox="1">
            <a:spLocks noGrp="1"/>
          </p:cNvSpPr>
          <p:nvPr>
            <p:ph type="title"/>
          </p:nvPr>
        </p:nvSpPr>
        <p:spPr>
          <a:prstGeom prst="rect">
            <a:avLst/>
          </a:prstGeom>
        </p:spPr>
        <p:txBody>
          <a:bodyPr/>
          <a:lstStyle/>
          <a:p>
            <a:r>
              <a:t>タイトルテキスト</a:t>
            </a:r>
          </a:p>
        </p:txBody>
      </p:sp>
      <p:sp>
        <p:nvSpPr>
          <p:cNvPr id="49"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タイトル、箇条書き、画像">
    <p:spTree>
      <p:nvGrpSpPr>
        <p:cNvPr id="1" name=""/>
        <p:cNvGrpSpPr/>
        <p:nvPr/>
      </p:nvGrpSpPr>
      <p:grpSpPr>
        <a:xfrm>
          <a:off x="0" y="0"/>
          <a:ext cx="0" cy="0"/>
          <a:chOff x="0" y="0"/>
          <a:chExt cx="0" cy="0"/>
        </a:xfrm>
      </p:grpSpPr>
      <p:sp>
        <p:nvSpPr>
          <p:cNvPr id="65" name="イメージ"/>
          <p:cNvSpPr>
            <a:spLocks noGrp="1"/>
          </p:cNvSpPr>
          <p:nvPr>
            <p:ph type="pic" idx="21"/>
          </p:nvPr>
        </p:nvSpPr>
        <p:spPr>
          <a:xfrm>
            <a:off x="4086225" y="2586566"/>
            <a:ext cx="9429750" cy="6286501"/>
          </a:xfrm>
          <a:prstGeom prst="rect">
            <a:avLst/>
          </a:prstGeom>
        </p:spPr>
        <p:txBody>
          <a:bodyPr lIns="91439" tIns="45719" rIns="91439" bIns="45719" anchor="t">
            <a:noAutofit/>
          </a:bodyPr>
          <a:lstStyle/>
          <a:p>
            <a:endParaRPr/>
          </a:p>
        </p:txBody>
      </p:sp>
      <p:sp>
        <p:nvSpPr>
          <p:cNvPr id="66" name="タイトルテキスト"/>
          <p:cNvSpPr txBox="1">
            <a:spLocks noGrp="1"/>
          </p:cNvSpPr>
          <p:nvPr>
            <p:ph type="title"/>
          </p:nvPr>
        </p:nvSpPr>
        <p:spPr>
          <a:prstGeom prst="rect">
            <a:avLst/>
          </a:prstGeom>
        </p:spPr>
        <p:txBody>
          <a:bodyPr/>
          <a:lstStyle/>
          <a:p>
            <a:r>
              <a:t>タイトルテキスト</a:t>
            </a:r>
          </a:p>
        </p:txBody>
      </p:sp>
      <p:sp>
        <p:nvSpPr>
          <p:cNvPr id="67" name="本文レベル1…"/>
          <p:cNvSpPr txBox="1">
            <a:spLocks noGrp="1"/>
          </p:cNvSpPr>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本文レベル1</a:t>
            </a:r>
          </a:p>
          <a:p>
            <a:pPr lvl="1"/>
            <a:r>
              <a:t>本文レベル2</a:t>
            </a:r>
          </a:p>
          <a:p>
            <a:pPr lvl="2"/>
            <a:r>
              <a:t>本文レベル3</a:t>
            </a:r>
          </a:p>
          <a:p>
            <a:pPr lvl="3"/>
            <a:r>
              <a:t>本文レベル4</a:t>
            </a:r>
          </a:p>
          <a:p>
            <a:pPr lvl="4"/>
            <a:r>
              <a:t>本文レベル5</a:t>
            </a:r>
          </a:p>
        </p:txBody>
      </p:sp>
      <p:sp>
        <p:nvSpPr>
          <p:cNvPr id="68" name="スライド番号"/>
          <p:cNvSpPr txBox="1">
            <a:spLocks noGrp="1"/>
          </p:cNvSpPr>
          <p:nvPr>
            <p:ph type="sldNum" sz="quarter" idx="2"/>
          </p:nvPr>
        </p:nvSpPr>
        <p:spPr>
          <a:xfrm>
            <a:off x="6308360" y="9296400"/>
            <a:ext cx="381306" cy="304800"/>
          </a:xfrm>
          <a:prstGeom prst="rect">
            <a:avLst/>
          </a:prstGeom>
        </p:spPr>
        <p:txBody>
          <a:bodyPr/>
          <a:lstStyle>
            <a:lvl1pPr>
              <a:defRPr>
                <a:latin typeface="+mn-lt"/>
                <a:ea typeface="+mn-ea"/>
                <a:cs typeface="+mn-cs"/>
                <a:sym typeface="ヒラギノ角ゴ ProN W3"/>
              </a:defRPr>
            </a:lvl1p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画像（3点）">
    <p:spTree>
      <p:nvGrpSpPr>
        <p:cNvPr id="1" name=""/>
        <p:cNvGrpSpPr/>
        <p:nvPr/>
      </p:nvGrpSpPr>
      <p:grpSpPr>
        <a:xfrm>
          <a:off x="0" y="0"/>
          <a:ext cx="0" cy="0"/>
          <a:chOff x="0" y="0"/>
          <a:chExt cx="0" cy="0"/>
        </a:xfrm>
      </p:grpSpPr>
      <p:sp>
        <p:nvSpPr>
          <p:cNvPr id="83" name="イメージ"/>
          <p:cNvSpPr>
            <a:spLocks noGrp="1"/>
          </p:cNvSpPr>
          <p:nvPr>
            <p:ph type="pic" sz="quarter" idx="21"/>
          </p:nvPr>
        </p:nvSpPr>
        <p:spPr>
          <a:xfrm>
            <a:off x="6680200" y="5029200"/>
            <a:ext cx="6054748" cy="4038600"/>
          </a:xfrm>
          <a:prstGeom prst="rect">
            <a:avLst/>
          </a:prstGeom>
        </p:spPr>
        <p:txBody>
          <a:bodyPr lIns="91439" tIns="45719" rIns="91439" bIns="45719" anchor="t">
            <a:noAutofit/>
          </a:bodyPr>
          <a:lstStyle/>
          <a:p>
            <a:endParaRPr/>
          </a:p>
        </p:txBody>
      </p:sp>
      <p:sp>
        <p:nvSpPr>
          <p:cNvPr id="84" name="イメージ"/>
          <p:cNvSpPr>
            <a:spLocks noGrp="1"/>
          </p:cNvSpPr>
          <p:nvPr>
            <p:ph type="pic" sz="quarter" idx="22"/>
          </p:nvPr>
        </p:nvSpPr>
        <p:spPr>
          <a:xfrm>
            <a:off x="6502400" y="889000"/>
            <a:ext cx="5867400" cy="3911601"/>
          </a:xfrm>
          <a:prstGeom prst="rect">
            <a:avLst/>
          </a:prstGeom>
        </p:spPr>
        <p:txBody>
          <a:bodyPr lIns="91439" tIns="45719" rIns="91439" bIns="45719" anchor="t">
            <a:noAutofit/>
          </a:bodyPr>
          <a:lstStyle/>
          <a:p>
            <a:endParaRPr/>
          </a:p>
        </p:txBody>
      </p:sp>
      <p:sp>
        <p:nvSpPr>
          <p:cNvPr id="85" name="イメージ"/>
          <p:cNvSpPr>
            <a:spLocks noGrp="1"/>
          </p:cNvSpPr>
          <p:nvPr>
            <p:ph type="pic" idx="23"/>
          </p:nvPr>
        </p:nvSpPr>
        <p:spPr>
          <a:xfrm>
            <a:off x="-2374900" y="889000"/>
            <a:ext cx="11982450" cy="7988300"/>
          </a:xfrm>
          <a:prstGeom prst="rect">
            <a:avLst/>
          </a:prstGeom>
        </p:spPr>
        <p:txBody>
          <a:bodyPr lIns="91439" tIns="45719" rIns="91439" bIns="45719" anchor="t">
            <a:noAutofit/>
          </a:bodyPr>
          <a:lstStyle/>
          <a:p>
            <a:endParaRPr/>
          </a:p>
        </p:txBody>
      </p:sp>
      <p:sp>
        <p:nvSpPr>
          <p:cNvPr id="86"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引用">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1270000" y="6362700"/>
            <a:ext cx="10464800" cy="457200"/>
          </a:xfrm>
          <a:prstGeom prst="rect">
            <a:avLst/>
          </a:prstGeom>
        </p:spPr>
        <p:txBody>
          <a:bodyPr anchor="t">
            <a:spAutoFit/>
          </a:bodyPr>
          <a:lstStyle>
            <a:lvl1pPr marL="0" indent="0" algn="ctr">
              <a:spcBef>
                <a:spcPts val="0"/>
              </a:spcBef>
              <a:buSzTx/>
              <a:buNone/>
              <a:defRPr sz="2400"/>
            </a:lvl1pPr>
          </a:lstStyle>
          <a:p>
            <a:r>
              <a:t>–Johnny Appleseed</a:t>
            </a:r>
          </a:p>
        </p:txBody>
      </p:sp>
      <p:sp>
        <p:nvSpPr>
          <p:cNvPr id="94" name="“ここに引用を入力してください。”"/>
          <p:cNvSpPr txBox="1">
            <a:spLocks noGrp="1"/>
          </p:cNvSpPr>
          <p:nvPr>
            <p:ph type="body" sz="quarter" idx="22"/>
          </p:nvPr>
        </p:nvSpPr>
        <p:spPr>
          <a:xfrm>
            <a:off x="1270000" y="4267200"/>
            <a:ext cx="10464800" cy="609600"/>
          </a:xfrm>
          <a:prstGeom prst="rect">
            <a:avLst/>
          </a:prstGeom>
        </p:spPr>
        <p:txBody>
          <a:bodyPr>
            <a:spAutoFit/>
          </a:bodyPr>
          <a:lstStyle>
            <a:lvl1pPr marL="0" indent="0" algn="ctr">
              <a:spcBef>
                <a:spcPts val="0"/>
              </a:spcBef>
              <a:buSzTx/>
              <a:buNone/>
              <a:defRPr sz="3400"/>
            </a:lvl1pPr>
          </a:lstStyle>
          <a:p>
            <a:r>
              <a:t>“ここに引用を入力してください。”</a:t>
            </a:r>
          </a:p>
        </p:txBody>
      </p:sp>
      <p:sp>
        <p:nvSpPr>
          <p:cNvPr id="95"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写真">
    <p:spTree>
      <p:nvGrpSpPr>
        <p:cNvPr id="1" name=""/>
        <p:cNvGrpSpPr/>
        <p:nvPr/>
      </p:nvGrpSpPr>
      <p:grpSpPr>
        <a:xfrm>
          <a:off x="0" y="0"/>
          <a:ext cx="0" cy="0"/>
          <a:chOff x="0" y="0"/>
          <a:chExt cx="0" cy="0"/>
        </a:xfrm>
      </p:grpSpPr>
      <p:sp>
        <p:nvSpPr>
          <p:cNvPr id="102" name="イメージ"/>
          <p:cNvSpPr>
            <a:spLocks noGrp="1"/>
          </p:cNvSpPr>
          <p:nvPr>
            <p:ph type="pic" idx="21"/>
          </p:nvPr>
        </p:nvSpPr>
        <p:spPr>
          <a:xfrm>
            <a:off x="-949853" y="0"/>
            <a:ext cx="14904506" cy="9944100"/>
          </a:xfrm>
          <a:prstGeom prst="rect">
            <a:avLst/>
          </a:prstGeom>
        </p:spPr>
        <p:txBody>
          <a:bodyPr lIns="91439" tIns="45719" rIns="91439" bIns="45719" anchor="t">
            <a:noAutofit/>
          </a:bodyPr>
          <a:lstStyle/>
          <a:p>
            <a:endParaRPr/>
          </a:p>
        </p:txBody>
      </p:sp>
      <p:sp>
        <p:nvSpPr>
          <p:cNvPr id="103"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
        <p:nvSpPr>
          <p:cNvPr id="110"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タイトルテキスト"/>
          <p:cNvSpPr txBox="1">
            <a:spLocks noGrp="1"/>
          </p:cNvSpPr>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タイトルテキスト</a:t>
            </a:r>
          </a:p>
        </p:txBody>
      </p:sp>
      <p:sp>
        <p:nvSpPr>
          <p:cNvPr id="3" name="本文レベル1…"/>
          <p:cNvSpPr txBox="1">
            <a:spLocks noGrp="1"/>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本文レベル1</a:t>
            </a:r>
          </a:p>
          <a:p>
            <a:pPr lvl="1"/>
            <a:r>
              <a:t>本文レベル2</a:t>
            </a:r>
          </a:p>
          <a:p>
            <a:pPr lvl="2"/>
            <a:r>
              <a:t>本文レベル3</a:t>
            </a:r>
          </a:p>
          <a:p>
            <a:pPr lvl="3"/>
            <a:r>
              <a:t>本文レベル4</a:t>
            </a:r>
          </a:p>
          <a:p>
            <a:pPr lvl="4"/>
            <a:r>
              <a:t>本文レベル5</a:t>
            </a:r>
          </a:p>
        </p:txBody>
      </p:sp>
      <p:sp>
        <p:nvSpPr>
          <p:cNvPr id="4" name="スライド番号"/>
          <p:cNvSpPr txBox="1">
            <a:spLocks noGrp="1"/>
          </p:cNvSpPr>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sz="160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5" r:id="rId5"/>
    <p:sldLayoutId id="2147483657" r:id="rId6"/>
    <p:sldLayoutId id="2147483658" r:id="rId7"/>
    <p:sldLayoutId id="2147483659" r:id="rId8"/>
    <p:sldLayoutId id="2147483660" r:id="rId9"/>
    <p:sldLayoutId id="2147483665" r:id="rId10"/>
    <p:sldLayoutId id="2147483764" r:id="rId11"/>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ヒラギノ角ゴ ProN W3"/>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ヒラギノ角ゴ ProN W3"/>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ヒラギノ角ゴ ProN W3"/>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ヒラギノ角ゴ ProN W3"/>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ヒラギノ角ゴ ProN W3"/>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ヒラギノ角ゴ ProN W3"/>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ヒラギノ角ゴ ProN W3"/>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ヒラギノ角ゴ ProN W3"/>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ヒラギノ角ゴ ProN W3"/>
        </a:defRPr>
      </a:lvl9pPr>
    </p:titleStyle>
    <p:body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mn-lt"/>
          <a:ea typeface="+mn-ea"/>
          <a:cs typeface="+mn-cs"/>
          <a:sym typeface="ヒラギノ角ゴ ProN W3"/>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mn-lt"/>
          <a:ea typeface="+mn-ea"/>
          <a:cs typeface="+mn-cs"/>
          <a:sym typeface="ヒラギノ角ゴ ProN W3"/>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mn-lt"/>
          <a:ea typeface="+mn-ea"/>
          <a:cs typeface="+mn-cs"/>
          <a:sym typeface="ヒラギノ角ゴ ProN W3"/>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mn-lt"/>
          <a:ea typeface="+mn-ea"/>
          <a:cs typeface="+mn-cs"/>
          <a:sym typeface="ヒラギノ角ゴ ProN W3"/>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mn-lt"/>
          <a:ea typeface="+mn-ea"/>
          <a:cs typeface="+mn-cs"/>
          <a:sym typeface="ヒラギノ角ゴ ProN W3"/>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mn-lt"/>
          <a:ea typeface="+mn-ea"/>
          <a:cs typeface="+mn-cs"/>
          <a:sym typeface="ヒラギノ角ゴ ProN W3"/>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mn-lt"/>
          <a:ea typeface="+mn-ea"/>
          <a:cs typeface="+mn-cs"/>
          <a:sym typeface="ヒラギノ角ゴ ProN W3"/>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mn-lt"/>
          <a:ea typeface="+mn-ea"/>
          <a:cs typeface="+mn-cs"/>
          <a:sym typeface="ヒラギノ角ゴ ProN W3"/>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mn-lt"/>
          <a:ea typeface="+mn-ea"/>
          <a:cs typeface="+mn-cs"/>
          <a:sym typeface="ヒラギノ角ゴ ProN W3"/>
        </a:defRPr>
      </a:lvl9pPr>
    </p:bodyStyle>
    <p:otherStyle>
      <a:lvl1pPr marL="0" marR="0" indent="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1pPr>
      <a:lvl2pPr marL="0" marR="0" indent="2286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2pPr>
      <a:lvl3pPr marL="0" marR="0" indent="4572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3pPr>
      <a:lvl4pPr marL="0" marR="0" indent="6858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4pPr>
      <a:lvl5pPr marL="0" marR="0" indent="9144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5pPr>
      <a:lvl6pPr marL="0" marR="0" indent="11430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6pPr>
      <a:lvl7pPr marL="0" marR="0" indent="13716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7pPr>
      <a:lvl8pPr marL="0" marR="0" indent="16002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8pPr>
      <a:lvl9pPr marL="0" marR="0" indent="18288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3069F1F-243D-2349-94AA-E5D20F0CA966}"/>
              </a:ext>
            </a:extLst>
          </p:cNvPr>
          <p:cNvSpPr>
            <a:spLocks noGrp="1" noChangeArrowheads="1"/>
          </p:cNvSpPr>
          <p:nvPr>
            <p:ph type="title"/>
          </p:nvPr>
        </p:nvSpPr>
        <p:spPr bwMode="auto">
          <a:xfrm>
            <a:off x="650240" y="390596"/>
            <a:ext cx="1170432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a:extLst>
              <a:ext uri="{FF2B5EF4-FFF2-40B4-BE49-F238E27FC236}">
                <a16:creationId xmlns:a16="http://schemas.microsoft.com/office/drawing/2014/main" id="{450A19B4-1627-5C4F-B123-E5C69E0F5D01}"/>
              </a:ext>
            </a:extLst>
          </p:cNvPr>
          <p:cNvSpPr>
            <a:spLocks noGrp="1" noChangeArrowheads="1"/>
          </p:cNvSpPr>
          <p:nvPr>
            <p:ph type="body" idx="1"/>
          </p:nvPr>
        </p:nvSpPr>
        <p:spPr bwMode="auto">
          <a:xfrm>
            <a:off x="650240" y="2275841"/>
            <a:ext cx="11704320" cy="643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a:extLst>
              <a:ext uri="{FF2B5EF4-FFF2-40B4-BE49-F238E27FC236}">
                <a16:creationId xmlns:a16="http://schemas.microsoft.com/office/drawing/2014/main" id="{12150787-4900-D948-A691-9C1F95DF2543}"/>
              </a:ext>
            </a:extLst>
          </p:cNvPr>
          <p:cNvSpPr>
            <a:spLocks noGrp="1" noChangeArrowheads="1"/>
          </p:cNvSpPr>
          <p:nvPr>
            <p:ph type="dt" sz="half" idx="2"/>
          </p:nvPr>
        </p:nvSpPr>
        <p:spPr bwMode="auto">
          <a:xfrm>
            <a:off x="650240" y="8882098"/>
            <a:ext cx="3034453" cy="67733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991">
                <a:latin typeface="Arial" charset="0"/>
                <a:ea typeface="ＭＳ Ｐゴシック" pitchFamily="50" charset="-128"/>
                <a:cs typeface="+mn-cs"/>
              </a:defRPr>
            </a:lvl1pPr>
          </a:lstStyle>
          <a:p>
            <a:pPr>
              <a:defRPr/>
            </a:pPr>
            <a:endParaRPr lang="en-US" altLang="ja-JP"/>
          </a:p>
        </p:txBody>
      </p:sp>
      <p:sp>
        <p:nvSpPr>
          <p:cNvPr id="1029" name="Rectangle 5">
            <a:extLst>
              <a:ext uri="{FF2B5EF4-FFF2-40B4-BE49-F238E27FC236}">
                <a16:creationId xmlns:a16="http://schemas.microsoft.com/office/drawing/2014/main" id="{D795C1EA-5F69-294E-ADB6-6620B95FB0A3}"/>
              </a:ext>
            </a:extLst>
          </p:cNvPr>
          <p:cNvSpPr>
            <a:spLocks noGrp="1" noChangeArrowheads="1"/>
          </p:cNvSpPr>
          <p:nvPr>
            <p:ph type="ftr" sz="quarter" idx="3"/>
          </p:nvPr>
        </p:nvSpPr>
        <p:spPr bwMode="auto">
          <a:xfrm>
            <a:off x="4443307" y="8882098"/>
            <a:ext cx="4118187" cy="67733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991">
                <a:latin typeface="Arial" charset="0"/>
                <a:ea typeface="ＭＳ Ｐゴシック" pitchFamily="50" charset="-128"/>
                <a:cs typeface="+mn-cs"/>
              </a:defRPr>
            </a:lvl1pPr>
          </a:lstStyle>
          <a:p>
            <a:pPr>
              <a:defRPr/>
            </a:pPr>
            <a:endParaRPr lang="en-US" altLang="ja-JP"/>
          </a:p>
        </p:txBody>
      </p:sp>
      <p:sp>
        <p:nvSpPr>
          <p:cNvPr id="1030" name="Rectangle 6">
            <a:extLst>
              <a:ext uri="{FF2B5EF4-FFF2-40B4-BE49-F238E27FC236}">
                <a16:creationId xmlns:a16="http://schemas.microsoft.com/office/drawing/2014/main" id="{A25B33C6-3F16-9841-8EE2-880F8ADF7AC2}"/>
              </a:ext>
            </a:extLst>
          </p:cNvPr>
          <p:cNvSpPr>
            <a:spLocks noGrp="1" noChangeArrowheads="1"/>
          </p:cNvSpPr>
          <p:nvPr>
            <p:ph type="sldNum" sz="quarter" idx="4"/>
          </p:nvPr>
        </p:nvSpPr>
        <p:spPr bwMode="auto">
          <a:xfrm>
            <a:off x="9320107" y="8882098"/>
            <a:ext cx="3034453" cy="67733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991">
                <a:latin typeface="Arial" charset="0"/>
                <a:ea typeface="ＭＳ Ｐゴシック" charset="-128"/>
              </a:defRPr>
            </a:lvl1pPr>
          </a:lstStyle>
          <a:p>
            <a:pPr>
              <a:defRPr/>
            </a:pPr>
            <a:fld id="{D389B1F5-F77F-C244-9304-8B8D9A9455EC}" type="slidenum">
              <a:rPr lang="en-US" altLang="ja-JP"/>
              <a:pPr>
                <a:defRPr/>
              </a:pPr>
              <a:t>‹#›</a:t>
            </a:fld>
            <a:endParaRPr lang="en-US" altLang="ja-JP"/>
          </a:p>
        </p:txBody>
      </p:sp>
    </p:spTree>
    <p:extLst>
      <p:ext uri="{BB962C8B-B14F-4D97-AF65-F5344CB8AC3E}">
        <p14:creationId xmlns:p14="http://schemas.microsoft.com/office/powerpoint/2010/main" val="519941017"/>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 id="2147483866" r:id="rId12"/>
  </p:sldLayoutIdLst>
  <p:txStyles>
    <p:titleStyle>
      <a:lvl1pPr algn="ctr" rtl="0" eaLnBrk="0" fontAlgn="base" hangingPunct="0">
        <a:spcBef>
          <a:spcPct val="0"/>
        </a:spcBef>
        <a:spcAft>
          <a:spcPct val="0"/>
        </a:spcAft>
        <a:defRPr kumimoji="1" sz="6258">
          <a:solidFill>
            <a:schemeClr val="tx2"/>
          </a:solidFill>
          <a:latin typeface="+mj-lt"/>
          <a:ea typeface="+mj-ea"/>
          <a:cs typeface="ＭＳ Ｐゴシック" pitchFamily="-110" charset="-128"/>
        </a:defRPr>
      </a:lvl1pPr>
      <a:lvl2pPr algn="ctr" rtl="0" eaLnBrk="0" fontAlgn="base" hangingPunct="0">
        <a:spcBef>
          <a:spcPct val="0"/>
        </a:spcBef>
        <a:spcAft>
          <a:spcPct val="0"/>
        </a:spcAft>
        <a:defRPr kumimoji="1" sz="6258">
          <a:solidFill>
            <a:schemeClr val="tx2"/>
          </a:solidFill>
          <a:latin typeface="Arial" charset="0"/>
          <a:ea typeface="ＭＳ Ｐゴシック" pitchFamily="50" charset="-128"/>
          <a:cs typeface="ＭＳ Ｐゴシック" pitchFamily="-110" charset="-128"/>
        </a:defRPr>
      </a:lvl2pPr>
      <a:lvl3pPr algn="ctr" rtl="0" eaLnBrk="0" fontAlgn="base" hangingPunct="0">
        <a:spcBef>
          <a:spcPct val="0"/>
        </a:spcBef>
        <a:spcAft>
          <a:spcPct val="0"/>
        </a:spcAft>
        <a:defRPr kumimoji="1" sz="6258">
          <a:solidFill>
            <a:schemeClr val="tx2"/>
          </a:solidFill>
          <a:latin typeface="Arial" charset="0"/>
          <a:ea typeface="ＭＳ Ｐゴシック" pitchFamily="50" charset="-128"/>
          <a:cs typeface="ＭＳ Ｐゴシック" pitchFamily="-110" charset="-128"/>
        </a:defRPr>
      </a:lvl3pPr>
      <a:lvl4pPr algn="ctr" rtl="0" eaLnBrk="0" fontAlgn="base" hangingPunct="0">
        <a:spcBef>
          <a:spcPct val="0"/>
        </a:spcBef>
        <a:spcAft>
          <a:spcPct val="0"/>
        </a:spcAft>
        <a:defRPr kumimoji="1" sz="6258">
          <a:solidFill>
            <a:schemeClr val="tx2"/>
          </a:solidFill>
          <a:latin typeface="Arial" charset="0"/>
          <a:ea typeface="ＭＳ Ｐゴシック" pitchFamily="50" charset="-128"/>
          <a:cs typeface="ＭＳ Ｐゴシック" pitchFamily="-110" charset="-128"/>
        </a:defRPr>
      </a:lvl4pPr>
      <a:lvl5pPr algn="ctr" rtl="0" eaLnBrk="0" fontAlgn="base" hangingPunct="0">
        <a:spcBef>
          <a:spcPct val="0"/>
        </a:spcBef>
        <a:spcAft>
          <a:spcPct val="0"/>
        </a:spcAft>
        <a:defRPr kumimoji="1" sz="6258">
          <a:solidFill>
            <a:schemeClr val="tx2"/>
          </a:solidFill>
          <a:latin typeface="Arial" charset="0"/>
          <a:ea typeface="ＭＳ Ｐゴシック" pitchFamily="50" charset="-128"/>
          <a:cs typeface="ＭＳ Ｐゴシック" pitchFamily="-110" charset="-128"/>
        </a:defRPr>
      </a:lvl5pPr>
      <a:lvl6pPr marL="650230" algn="ctr" rtl="0" fontAlgn="base">
        <a:spcBef>
          <a:spcPct val="0"/>
        </a:spcBef>
        <a:spcAft>
          <a:spcPct val="0"/>
        </a:spcAft>
        <a:defRPr kumimoji="1" sz="6258">
          <a:solidFill>
            <a:schemeClr val="tx2"/>
          </a:solidFill>
          <a:latin typeface="Arial" charset="0"/>
          <a:ea typeface="ＭＳ Ｐゴシック" pitchFamily="50" charset="-128"/>
        </a:defRPr>
      </a:lvl6pPr>
      <a:lvl7pPr marL="1300460" algn="ctr" rtl="0" fontAlgn="base">
        <a:spcBef>
          <a:spcPct val="0"/>
        </a:spcBef>
        <a:spcAft>
          <a:spcPct val="0"/>
        </a:spcAft>
        <a:defRPr kumimoji="1" sz="6258">
          <a:solidFill>
            <a:schemeClr val="tx2"/>
          </a:solidFill>
          <a:latin typeface="Arial" charset="0"/>
          <a:ea typeface="ＭＳ Ｐゴシック" pitchFamily="50" charset="-128"/>
        </a:defRPr>
      </a:lvl7pPr>
      <a:lvl8pPr marL="1950690" algn="ctr" rtl="0" fontAlgn="base">
        <a:spcBef>
          <a:spcPct val="0"/>
        </a:spcBef>
        <a:spcAft>
          <a:spcPct val="0"/>
        </a:spcAft>
        <a:defRPr kumimoji="1" sz="6258">
          <a:solidFill>
            <a:schemeClr val="tx2"/>
          </a:solidFill>
          <a:latin typeface="Arial" charset="0"/>
          <a:ea typeface="ＭＳ Ｐゴシック" pitchFamily="50" charset="-128"/>
        </a:defRPr>
      </a:lvl8pPr>
      <a:lvl9pPr marL="2600919" algn="ctr" rtl="0" fontAlgn="base">
        <a:spcBef>
          <a:spcPct val="0"/>
        </a:spcBef>
        <a:spcAft>
          <a:spcPct val="0"/>
        </a:spcAft>
        <a:defRPr kumimoji="1" sz="6258">
          <a:solidFill>
            <a:schemeClr val="tx2"/>
          </a:solidFill>
          <a:latin typeface="Arial" charset="0"/>
          <a:ea typeface="ＭＳ Ｐゴシック" pitchFamily="50" charset="-128"/>
        </a:defRPr>
      </a:lvl9pPr>
    </p:titleStyle>
    <p:bodyStyle>
      <a:lvl1pPr marL="487672" indent="-487672" algn="l" rtl="0" eaLnBrk="0" fontAlgn="base" hangingPunct="0">
        <a:spcBef>
          <a:spcPct val="20000"/>
        </a:spcBef>
        <a:spcAft>
          <a:spcPct val="0"/>
        </a:spcAft>
        <a:buChar char="•"/>
        <a:defRPr kumimoji="1" sz="4551">
          <a:solidFill>
            <a:schemeClr val="tx1"/>
          </a:solidFill>
          <a:latin typeface="+mn-lt"/>
          <a:ea typeface="+mn-ea"/>
          <a:cs typeface="ＭＳ Ｐゴシック" pitchFamily="-110" charset="-128"/>
        </a:defRPr>
      </a:lvl1pPr>
      <a:lvl2pPr marL="1056623" indent="-406394" algn="l" rtl="0" eaLnBrk="0" fontAlgn="base" hangingPunct="0">
        <a:spcBef>
          <a:spcPct val="20000"/>
        </a:spcBef>
        <a:spcAft>
          <a:spcPct val="0"/>
        </a:spcAft>
        <a:buChar char="–"/>
        <a:defRPr kumimoji="1" sz="3982">
          <a:solidFill>
            <a:schemeClr val="tx1"/>
          </a:solidFill>
          <a:latin typeface="+mn-lt"/>
          <a:ea typeface="+mn-ea"/>
        </a:defRPr>
      </a:lvl2pPr>
      <a:lvl3pPr marL="1625575" indent="-325115" algn="l" rtl="0" eaLnBrk="0" fontAlgn="base" hangingPunct="0">
        <a:spcBef>
          <a:spcPct val="20000"/>
        </a:spcBef>
        <a:spcAft>
          <a:spcPct val="0"/>
        </a:spcAft>
        <a:buChar char="•"/>
        <a:defRPr kumimoji="1" sz="3413">
          <a:solidFill>
            <a:schemeClr val="tx1"/>
          </a:solidFill>
          <a:latin typeface="+mn-lt"/>
          <a:ea typeface="+mn-ea"/>
        </a:defRPr>
      </a:lvl3pPr>
      <a:lvl4pPr marL="2275804" indent="-325115" algn="l" rtl="0" eaLnBrk="0" fontAlgn="base" hangingPunct="0">
        <a:spcBef>
          <a:spcPct val="20000"/>
        </a:spcBef>
        <a:spcAft>
          <a:spcPct val="0"/>
        </a:spcAft>
        <a:buChar char="–"/>
        <a:defRPr kumimoji="1" sz="2844">
          <a:solidFill>
            <a:schemeClr val="tx1"/>
          </a:solidFill>
          <a:latin typeface="+mn-lt"/>
          <a:ea typeface="+mn-ea"/>
        </a:defRPr>
      </a:lvl4pPr>
      <a:lvl5pPr marL="2926034" indent="-325115" algn="l" rtl="0" eaLnBrk="0" fontAlgn="base" hangingPunct="0">
        <a:spcBef>
          <a:spcPct val="20000"/>
        </a:spcBef>
        <a:spcAft>
          <a:spcPct val="0"/>
        </a:spcAft>
        <a:buChar char="»"/>
        <a:defRPr kumimoji="1" sz="2844">
          <a:solidFill>
            <a:schemeClr val="tx1"/>
          </a:solidFill>
          <a:latin typeface="+mn-lt"/>
          <a:ea typeface="+mn-ea"/>
        </a:defRPr>
      </a:lvl5pPr>
      <a:lvl6pPr marL="3576264" indent="-325115" algn="l" rtl="0" fontAlgn="base">
        <a:spcBef>
          <a:spcPct val="20000"/>
        </a:spcBef>
        <a:spcAft>
          <a:spcPct val="0"/>
        </a:spcAft>
        <a:buChar char="»"/>
        <a:defRPr kumimoji="1" sz="2844">
          <a:solidFill>
            <a:schemeClr val="tx1"/>
          </a:solidFill>
          <a:latin typeface="+mn-lt"/>
          <a:ea typeface="+mn-ea"/>
        </a:defRPr>
      </a:lvl6pPr>
      <a:lvl7pPr marL="4226494" indent="-325115" algn="l" rtl="0" fontAlgn="base">
        <a:spcBef>
          <a:spcPct val="20000"/>
        </a:spcBef>
        <a:spcAft>
          <a:spcPct val="0"/>
        </a:spcAft>
        <a:buChar char="»"/>
        <a:defRPr kumimoji="1" sz="2844">
          <a:solidFill>
            <a:schemeClr val="tx1"/>
          </a:solidFill>
          <a:latin typeface="+mn-lt"/>
          <a:ea typeface="+mn-ea"/>
        </a:defRPr>
      </a:lvl7pPr>
      <a:lvl8pPr marL="4876724" indent="-325115" algn="l" rtl="0" fontAlgn="base">
        <a:spcBef>
          <a:spcPct val="20000"/>
        </a:spcBef>
        <a:spcAft>
          <a:spcPct val="0"/>
        </a:spcAft>
        <a:buChar char="»"/>
        <a:defRPr kumimoji="1" sz="2844">
          <a:solidFill>
            <a:schemeClr val="tx1"/>
          </a:solidFill>
          <a:latin typeface="+mn-lt"/>
          <a:ea typeface="+mn-ea"/>
        </a:defRPr>
      </a:lvl8pPr>
      <a:lvl9pPr marL="5526954" indent="-325115" algn="l" rtl="0" fontAlgn="base">
        <a:spcBef>
          <a:spcPct val="20000"/>
        </a:spcBef>
        <a:spcAft>
          <a:spcPct val="0"/>
        </a:spcAft>
        <a:buChar char="»"/>
        <a:defRPr kumimoji="1" sz="2844">
          <a:solidFill>
            <a:schemeClr val="tx1"/>
          </a:solidFill>
          <a:latin typeface="+mn-lt"/>
          <a:ea typeface="+mn-ea"/>
        </a:defRPr>
      </a:lvl9pPr>
    </p:bodyStyle>
    <p:otherStyle>
      <a:defPPr>
        <a:defRPr lang="ja-JP"/>
      </a:defPPr>
      <a:lvl1pPr marL="0" algn="l" defTabSz="1300460" rtl="0" eaLnBrk="1" latinLnBrk="0" hangingPunct="1">
        <a:defRPr kumimoji="1" sz="2560" kern="1200">
          <a:solidFill>
            <a:schemeClr val="tx1"/>
          </a:solidFill>
          <a:latin typeface="+mn-lt"/>
          <a:ea typeface="+mn-ea"/>
          <a:cs typeface="+mn-cs"/>
        </a:defRPr>
      </a:lvl1pPr>
      <a:lvl2pPr marL="650230" algn="l" defTabSz="1300460" rtl="0" eaLnBrk="1" latinLnBrk="0" hangingPunct="1">
        <a:defRPr kumimoji="1" sz="2560" kern="1200">
          <a:solidFill>
            <a:schemeClr val="tx1"/>
          </a:solidFill>
          <a:latin typeface="+mn-lt"/>
          <a:ea typeface="+mn-ea"/>
          <a:cs typeface="+mn-cs"/>
        </a:defRPr>
      </a:lvl2pPr>
      <a:lvl3pPr marL="1300460" algn="l" defTabSz="1300460" rtl="0" eaLnBrk="1" latinLnBrk="0" hangingPunct="1">
        <a:defRPr kumimoji="1" sz="2560" kern="1200">
          <a:solidFill>
            <a:schemeClr val="tx1"/>
          </a:solidFill>
          <a:latin typeface="+mn-lt"/>
          <a:ea typeface="+mn-ea"/>
          <a:cs typeface="+mn-cs"/>
        </a:defRPr>
      </a:lvl3pPr>
      <a:lvl4pPr marL="1950690" algn="l" defTabSz="1300460" rtl="0" eaLnBrk="1" latinLnBrk="0" hangingPunct="1">
        <a:defRPr kumimoji="1" sz="2560" kern="1200">
          <a:solidFill>
            <a:schemeClr val="tx1"/>
          </a:solidFill>
          <a:latin typeface="+mn-lt"/>
          <a:ea typeface="+mn-ea"/>
          <a:cs typeface="+mn-cs"/>
        </a:defRPr>
      </a:lvl4pPr>
      <a:lvl5pPr marL="2600919" algn="l" defTabSz="1300460" rtl="0" eaLnBrk="1" latinLnBrk="0" hangingPunct="1">
        <a:defRPr kumimoji="1" sz="2560" kern="1200">
          <a:solidFill>
            <a:schemeClr val="tx1"/>
          </a:solidFill>
          <a:latin typeface="+mn-lt"/>
          <a:ea typeface="+mn-ea"/>
          <a:cs typeface="+mn-cs"/>
        </a:defRPr>
      </a:lvl5pPr>
      <a:lvl6pPr marL="3251149" algn="l" defTabSz="1300460" rtl="0" eaLnBrk="1" latinLnBrk="0" hangingPunct="1">
        <a:defRPr kumimoji="1" sz="2560" kern="1200">
          <a:solidFill>
            <a:schemeClr val="tx1"/>
          </a:solidFill>
          <a:latin typeface="+mn-lt"/>
          <a:ea typeface="+mn-ea"/>
          <a:cs typeface="+mn-cs"/>
        </a:defRPr>
      </a:lvl6pPr>
      <a:lvl7pPr marL="3901379" algn="l" defTabSz="1300460" rtl="0" eaLnBrk="1" latinLnBrk="0" hangingPunct="1">
        <a:defRPr kumimoji="1" sz="2560" kern="1200">
          <a:solidFill>
            <a:schemeClr val="tx1"/>
          </a:solidFill>
          <a:latin typeface="+mn-lt"/>
          <a:ea typeface="+mn-ea"/>
          <a:cs typeface="+mn-cs"/>
        </a:defRPr>
      </a:lvl7pPr>
      <a:lvl8pPr marL="4551609" algn="l" defTabSz="1300460" rtl="0" eaLnBrk="1" latinLnBrk="0" hangingPunct="1">
        <a:defRPr kumimoji="1" sz="2560" kern="1200">
          <a:solidFill>
            <a:schemeClr val="tx1"/>
          </a:solidFill>
          <a:latin typeface="+mn-lt"/>
          <a:ea typeface="+mn-ea"/>
          <a:cs typeface="+mn-cs"/>
        </a:defRPr>
      </a:lvl8pPr>
      <a:lvl9pPr marL="5201839" algn="l" defTabSz="1300460" rtl="0" eaLnBrk="1" latinLnBrk="0" hangingPunct="1">
        <a:defRPr kumimoji="1"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AC2AC824-0715-D447-9089-B1C3D3BD73C7}"/>
              </a:ext>
            </a:extLst>
          </p:cNvPr>
          <p:cNvSpPr txBox="1"/>
          <p:nvPr/>
        </p:nvSpPr>
        <p:spPr>
          <a:xfrm>
            <a:off x="2197768" y="4443663"/>
            <a:ext cx="8613431" cy="1107996"/>
          </a:xfrm>
          <a:prstGeom prst="rect">
            <a:avLst/>
          </a:prstGeom>
          <a:noFill/>
        </p:spPr>
        <p:txBody>
          <a:bodyPr wrap="square" rtlCol="0">
            <a:spAutoFit/>
          </a:bodyPr>
          <a:lstStyle/>
          <a:p>
            <a:r>
              <a:rPr kumimoji="1" lang="ja-JP" altLang="en-US" sz="6600"/>
              <a:t>新冷戦時代の緩衝国家</a:t>
            </a:r>
          </a:p>
        </p:txBody>
      </p:sp>
    </p:spTree>
    <p:extLst>
      <p:ext uri="{BB962C8B-B14F-4D97-AF65-F5344CB8AC3E}">
        <p14:creationId xmlns:p14="http://schemas.microsoft.com/office/powerpoint/2010/main" val="4266675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DE6A41-60DA-AD49-B0A6-BD1ACFFA4EF1}"/>
              </a:ext>
            </a:extLst>
          </p:cNvPr>
          <p:cNvSpPr>
            <a:spLocks noGrp="1"/>
          </p:cNvSpPr>
          <p:nvPr>
            <p:ph type="title"/>
          </p:nvPr>
        </p:nvSpPr>
        <p:spPr>
          <a:xfrm>
            <a:off x="1399429" y="2067339"/>
            <a:ext cx="10078720" cy="5527040"/>
          </a:xfrm>
        </p:spPr>
        <p:txBody>
          <a:bodyPr>
            <a:noAutofit/>
          </a:bodyPr>
          <a:lstStyle/>
          <a:p>
            <a:pPr algn="l"/>
            <a:r>
              <a:rPr lang="ja-JP" altLang="en-US" sz="3413">
                <a:solidFill>
                  <a:srgbClr val="FF0000"/>
                </a:solidFill>
              </a:rPr>
              <a:t>朝鮮国連軍</a:t>
            </a:r>
            <a:r>
              <a:rPr lang="ja-JP" altLang="en-US" sz="3413"/>
              <a:t>は、安保理の権限が及ぶ国連の下部組織として発動されたものではなく、それがアメリカ合衆国の責任の下に置かれることを条件に、単にその創設を奨励しただけのものである。よって、</a:t>
            </a:r>
            <a:r>
              <a:rPr lang="ja-JP" altLang="en-US" sz="3413">
                <a:solidFill>
                  <a:srgbClr val="FF0000"/>
                </a:solidFill>
              </a:rPr>
              <a:t>朝鮮国連軍の解消は、安保理を含む国連のいかなる組織の責任ではなく、</a:t>
            </a:r>
            <a:r>
              <a:rPr lang="ja-JP" altLang="en-US" sz="3413">
                <a:solidFill>
                  <a:schemeClr val="tx1"/>
                </a:solidFill>
              </a:rPr>
              <a:t>すべてはアメリカ合衆国の一存で行われるべきである</a:t>
            </a:r>
            <a:br>
              <a:rPr lang="en-US" altLang="ja-JP" sz="3413" dirty="0">
                <a:solidFill>
                  <a:srgbClr val="FF0000"/>
                </a:solidFill>
              </a:rPr>
            </a:br>
            <a:br>
              <a:rPr lang="en-US" altLang="ja-JP" sz="3413" dirty="0"/>
            </a:br>
            <a:r>
              <a:rPr lang="ja-JP" altLang="en-US" sz="3413"/>
              <a:t>　　　　　　</a:t>
            </a:r>
            <a:r>
              <a:rPr lang="en-US" altLang="ja-JP" sz="3413" dirty="0"/>
              <a:t>1997</a:t>
            </a:r>
            <a:r>
              <a:rPr lang="ja-JP" altLang="en-US" sz="3413"/>
              <a:t>年ブトロス・ガリ国連事務総長</a:t>
            </a:r>
            <a:endParaRPr kumimoji="1" lang="ja-JP" altLang="en-US" sz="3413"/>
          </a:p>
        </p:txBody>
      </p:sp>
    </p:spTree>
    <p:extLst>
      <p:ext uri="{BB962C8B-B14F-4D97-AF65-F5344CB8AC3E}">
        <p14:creationId xmlns:p14="http://schemas.microsoft.com/office/powerpoint/2010/main" val="1913596924"/>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4AF601-659E-924B-B3E9-ACB631FB27A3}"/>
              </a:ext>
            </a:extLst>
          </p:cNvPr>
          <p:cNvSpPr>
            <a:spLocks noGrp="1"/>
          </p:cNvSpPr>
          <p:nvPr>
            <p:ph type="title"/>
          </p:nvPr>
        </p:nvSpPr>
        <p:spPr>
          <a:xfrm>
            <a:off x="1367277" y="3809460"/>
            <a:ext cx="10464800" cy="1968770"/>
          </a:xfrm>
        </p:spPr>
        <p:txBody>
          <a:bodyPr>
            <a:normAutofit/>
          </a:bodyPr>
          <a:lstStyle/>
          <a:p>
            <a:r>
              <a:rPr kumimoji="1" lang="ja-JP" altLang="en-US" sz="6600"/>
              <a:t>国連が解消できない国連軍</a:t>
            </a:r>
          </a:p>
        </p:txBody>
      </p:sp>
      <p:sp>
        <p:nvSpPr>
          <p:cNvPr id="3" name="テキスト ボックス 2">
            <a:extLst>
              <a:ext uri="{FF2B5EF4-FFF2-40B4-BE49-F238E27FC236}">
                <a16:creationId xmlns:a16="http://schemas.microsoft.com/office/drawing/2014/main" id="{C4D9AE79-DFB3-6B4A-9EA1-C7AFE88591A5}"/>
              </a:ext>
            </a:extLst>
          </p:cNvPr>
          <p:cNvSpPr txBox="1"/>
          <p:nvPr/>
        </p:nvSpPr>
        <p:spPr>
          <a:xfrm>
            <a:off x="2723745" y="6826480"/>
            <a:ext cx="7898859"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ja-JP" altLang="en-US" sz="4800"/>
              <a:t>実働するゾンビ</a:t>
            </a:r>
            <a:endParaRPr kumimoji="0" lang="ja-JP" altLang="en-US" sz="48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endParaRPr>
          </a:p>
        </p:txBody>
      </p:sp>
    </p:spTree>
    <p:extLst>
      <p:ext uri="{BB962C8B-B14F-4D97-AF65-F5344CB8AC3E}">
        <p14:creationId xmlns:p14="http://schemas.microsoft.com/office/powerpoint/2010/main" val="399584483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8B9FB763-B421-324E-BB42-B51208E2B50B}" type="slidenum">
              <a:rPr lang="ja-JP" altLang="en-US" smtClean="0">
                <a:solidFill>
                  <a:prstClr val="black">
                    <a:tint val="75000"/>
                  </a:prstClr>
                </a:solidFill>
              </a:rPr>
              <a:pPr/>
              <a:t>12</a:t>
            </a:fld>
            <a:endParaRPr lang="ja-JP" altLang="en-US">
              <a:solidFill>
                <a:prstClr val="black">
                  <a:tint val="75000"/>
                </a:prstClr>
              </a:solidFill>
            </a:endParaRPr>
          </a:p>
        </p:txBody>
      </p:sp>
      <p:sp>
        <p:nvSpPr>
          <p:cNvPr id="5" name="正方形/長方形 4"/>
          <p:cNvSpPr/>
          <p:nvPr/>
        </p:nvSpPr>
        <p:spPr>
          <a:xfrm>
            <a:off x="2601331" y="4645968"/>
            <a:ext cx="7802137" cy="1107996"/>
          </a:xfrm>
          <a:prstGeom prst="rect">
            <a:avLst/>
          </a:prstGeom>
        </p:spPr>
        <p:txBody>
          <a:bodyPr wrap="none">
            <a:spAutoFit/>
          </a:bodyPr>
          <a:lstStyle/>
          <a:p>
            <a:r>
              <a:rPr kumimoji="1" lang="ja-JP" altLang="en-US" sz="6600" kern="1200" dirty="0">
                <a:solidFill>
                  <a:prstClr val="black"/>
                </a:solidFill>
                <a:latin typeface="HGS創英角ｺﾞｼｯｸUB"/>
                <a:ea typeface="HGS創英角ｺﾞｼｯｸUB"/>
                <a:cs typeface="HGS創英角ｺﾞｼｯｸUB"/>
              </a:rPr>
              <a:t>朝鮮国連軍地位協定</a:t>
            </a:r>
            <a:endParaRPr lang="ja-JP" altLang="en-US" dirty="0"/>
          </a:p>
        </p:txBody>
      </p:sp>
      <p:sp>
        <p:nvSpPr>
          <p:cNvPr id="3" name="テキスト ボックス 2">
            <a:extLst>
              <a:ext uri="{FF2B5EF4-FFF2-40B4-BE49-F238E27FC236}">
                <a16:creationId xmlns:a16="http://schemas.microsoft.com/office/drawing/2014/main" id="{BDFC27F9-5591-2C4D-8117-F458E9B830E1}"/>
              </a:ext>
            </a:extLst>
          </p:cNvPr>
          <p:cNvSpPr txBox="1"/>
          <p:nvPr/>
        </p:nvSpPr>
        <p:spPr>
          <a:xfrm>
            <a:off x="2043701" y="6565255"/>
            <a:ext cx="8910624" cy="1323439"/>
          </a:xfrm>
          <a:prstGeom prst="rect">
            <a:avLst/>
          </a:prstGeom>
          <a:noFill/>
        </p:spPr>
        <p:txBody>
          <a:bodyPr wrap="square" rtlCol="0">
            <a:spAutoFit/>
          </a:bodyPr>
          <a:lstStyle/>
          <a:p>
            <a:r>
              <a:rPr kumimoji="1" lang="ja-JP" altLang="en-US" sz="4000"/>
              <a:t>米朝開戦によって、日本は“自動的”に国際法上の「交戦国」になる</a:t>
            </a:r>
          </a:p>
        </p:txBody>
      </p:sp>
    </p:spTree>
    <p:extLst>
      <p:ext uri="{BB962C8B-B14F-4D97-AF65-F5344CB8AC3E}">
        <p14:creationId xmlns:p14="http://schemas.microsoft.com/office/powerpoint/2010/main" val="1653066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8B9FB763-B421-324E-BB42-B51208E2B50B}" type="slidenum">
              <a:rPr lang="ja-JP" altLang="en-US" smtClean="0">
                <a:solidFill>
                  <a:prstClr val="black">
                    <a:tint val="75000"/>
                  </a:prstClr>
                </a:solidFill>
              </a:rPr>
              <a:pPr/>
              <a:t>13</a:t>
            </a:fld>
            <a:endParaRPr lang="ja-JP" altLang="en-US">
              <a:solidFill>
                <a:prstClr val="black">
                  <a:tint val="75000"/>
                </a:prstClr>
              </a:solidFill>
            </a:endParaRPr>
          </a:p>
        </p:txBody>
      </p:sp>
      <p:sp>
        <p:nvSpPr>
          <p:cNvPr id="5" name="正方形/長方形 4"/>
          <p:cNvSpPr/>
          <p:nvPr/>
        </p:nvSpPr>
        <p:spPr>
          <a:xfrm>
            <a:off x="2601331" y="4645968"/>
            <a:ext cx="7802137" cy="1107996"/>
          </a:xfrm>
          <a:prstGeom prst="rect">
            <a:avLst/>
          </a:prstGeom>
        </p:spPr>
        <p:txBody>
          <a:bodyPr wrap="none">
            <a:spAutoFit/>
          </a:bodyPr>
          <a:lstStyle/>
          <a:p>
            <a:r>
              <a:rPr kumimoji="1" lang="ja-JP" altLang="en-US" sz="6600" kern="1200" dirty="0">
                <a:solidFill>
                  <a:prstClr val="black"/>
                </a:solidFill>
                <a:latin typeface="HGS創英角ｺﾞｼｯｸUB"/>
                <a:ea typeface="HGS創英角ｺﾞｼｯｸUB"/>
                <a:cs typeface="HGS創英角ｺﾞｼｯｸUB"/>
              </a:rPr>
              <a:t>朝鮮国連軍地位協定</a:t>
            </a:r>
            <a:endParaRPr lang="ja-JP" altLang="en-US" dirty="0"/>
          </a:p>
        </p:txBody>
      </p:sp>
      <p:sp>
        <p:nvSpPr>
          <p:cNvPr id="6" name="正方形/長方形 5">
            <a:extLst>
              <a:ext uri="{FF2B5EF4-FFF2-40B4-BE49-F238E27FC236}">
                <a16:creationId xmlns:a16="http://schemas.microsoft.com/office/drawing/2014/main" id="{8D64E59E-C5B1-DB4F-AAF5-867A875A56AF}"/>
              </a:ext>
            </a:extLst>
          </p:cNvPr>
          <p:cNvSpPr/>
          <p:nvPr/>
        </p:nvSpPr>
        <p:spPr>
          <a:xfrm>
            <a:off x="3870913" y="6289058"/>
            <a:ext cx="5262979" cy="1107996"/>
          </a:xfrm>
          <a:prstGeom prst="rect">
            <a:avLst/>
          </a:prstGeom>
        </p:spPr>
        <p:txBody>
          <a:bodyPr wrap="none">
            <a:spAutoFit/>
          </a:bodyPr>
          <a:lstStyle/>
          <a:p>
            <a:r>
              <a:rPr kumimoji="1" lang="ja-JP" altLang="en-US" sz="6600" kern="1200">
                <a:solidFill>
                  <a:prstClr val="black"/>
                </a:solidFill>
                <a:latin typeface="HGS創英角ｺﾞｼｯｸUB"/>
                <a:ea typeface="HGS創英角ｺﾞｼｯｸUB"/>
                <a:cs typeface="HGS創英角ｺﾞｼｯｸUB"/>
              </a:rPr>
              <a:t>日米地位協定</a:t>
            </a:r>
            <a:endParaRPr lang="ja-JP" altLang="en-US" dirty="0"/>
          </a:p>
        </p:txBody>
      </p:sp>
    </p:spTree>
    <p:extLst>
      <p:ext uri="{BB962C8B-B14F-4D97-AF65-F5344CB8AC3E}">
        <p14:creationId xmlns:p14="http://schemas.microsoft.com/office/powerpoint/2010/main" val="4284784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8B7F2A-EA84-DB4F-A468-FEBE21AE6618}"/>
              </a:ext>
            </a:extLst>
          </p:cNvPr>
          <p:cNvSpPr>
            <a:spLocks noGrp="1"/>
          </p:cNvSpPr>
          <p:nvPr>
            <p:ph type="title"/>
          </p:nvPr>
        </p:nvSpPr>
        <p:spPr/>
        <p:txBody>
          <a:bodyPr/>
          <a:lstStyle/>
          <a:p>
            <a:r>
              <a:rPr kumimoji="1" lang="ja-JP" altLang="en-US"/>
              <a:t>地位協定とは何か</a:t>
            </a:r>
          </a:p>
        </p:txBody>
      </p:sp>
    </p:spTree>
    <p:extLst>
      <p:ext uri="{BB962C8B-B14F-4D97-AF65-F5344CB8AC3E}">
        <p14:creationId xmlns:p14="http://schemas.microsoft.com/office/powerpoint/2010/main" val="72182858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スライド番号"/>
          <p:cNvSpPr txBox="1">
            <a:spLocks noGrp="1"/>
          </p:cNvSpPr>
          <p:nvPr>
            <p:ph type="sldNum" sz="quarter" idx="2"/>
          </p:nvPr>
        </p:nvSpPr>
        <p:spPr>
          <a:xfrm>
            <a:off x="12140936" y="9200984"/>
            <a:ext cx="213626" cy="355652"/>
          </a:xfrm>
          <a:prstGeom prst="rect">
            <a:avLst/>
          </a:prstGeom>
          <a:extLst>
            <a:ext uri="{C572A759-6A51-4108-AA02-DFA0A04FC94B}">
              <ma14:wrappingTextBoxFlag xmlns:ma14="http://schemas.microsoft.com/office/mac/drawingml/2011/main" xmlns="" val="1"/>
            </a:ext>
          </a:extLst>
        </p:spPr>
        <p:txBody>
          <a:bodyPr/>
          <a:lstStyle/>
          <a:p>
            <a:pPr marL="0" marR="0" lvl="0" indent="0" algn="ctr" defTabSz="584200" rtl="0" eaLnBrk="1" fontAlgn="auto" latinLnBrk="0" hangingPunct="0">
              <a:lnSpc>
                <a:spcPct val="100000"/>
              </a:lnSpc>
              <a:spcBef>
                <a:spcPts val="0"/>
              </a:spcBef>
              <a:spcAft>
                <a:spcPts val="0"/>
              </a:spcAft>
              <a:buClrTx/>
              <a:buSzTx/>
              <a:buFontTx/>
              <a:buNone/>
              <a:tabLst/>
              <a:defRPr/>
            </a:pPr>
            <a:fld id="{86CB4B4D-7CA3-9044-876B-883B54F8677D}" type="slidenum">
              <a:rPr kumimoji="0" sz="1600" b="0" i="0" u="none" strike="noStrike" kern="0" cap="none" spc="0" normalizeH="0" baseline="0" noProof="0">
                <a:ln>
                  <a:noFill/>
                </a:ln>
                <a:solidFill>
                  <a:srgbClr val="000000"/>
                </a:solidFill>
                <a:effectLst/>
                <a:uLnTx/>
                <a:uFillTx/>
                <a:latin typeface="Helvetica Neue Light"/>
                <a:ea typeface="Helvetica Neue Light"/>
                <a:sym typeface="Helvetica Neue Light"/>
              </a:rPr>
              <a:pPr marL="0" marR="0" lvl="0" indent="0" algn="ctr" defTabSz="584200" rtl="0" eaLnBrk="1" fontAlgn="auto" latinLnBrk="0" hangingPunct="0">
                <a:lnSpc>
                  <a:spcPct val="100000"/>
                </a:lnSpc>
                <a:spcBef>
                  <a:spcPts val="0"/>
                </a:spcBef>
                <a:spcAft>
                  <a:spcPts val="0"/>
                </a:spcAft>
                <a:buClrTx/>
                <a:buSzTx/>
                <a:buFontTx/>
                <a:buNone/>
                <a:tabLst/>
                <a:defRPr/>
              </a:pPr>
              <a:t>15</a:t>
            </a:fld>
            <a:endParaRPr kumimoji="0" sz="1600" b="0" i="0" u="none" strike="noStrike" kern="0" cap="none" spc="0" normalizeH="0" baseline="0" noProof="0">
              <a:ln>
                <a:noFill/>
              </a:ln>
              <a:solidFill>
                <a:srgbClr val="000000"/>
              </a:solidFill>
              <a:effectLst/>
              <a:uLnTx/>
              <a:uFillTx/>
              <a:latin typeface="Helvetica Neue Light"/>
              <a:ea typeface="Helvetica Neue Light"/>
              <a:sym typeface="Helvetica Neue Light"/>
            </a:endParaRPr>
          </a:p>
        </p:txBody>
      </p:sp>
      <p:sp>
        <p:nvSpPr>
          <p:cNvPr id="223" name="駐留軍の法"/>
          <p:cNvSpPr/>
          <p:nvPr/>
        </p:nvSpPr>
        <p:spPr>
          <a:xfrm>
            <a:off x="1855104" y="4398030"/>
            <a:ext cx="2855179" cy="3224186"/>
          </a:xfrm>
          <a:prstGeom prst="rect">
            <a:avLst/>
          </a:prstGeom>
          <a:blipFill>
            <a:blip r:embed="rId2"/>
          </a:blipFill>
          <a:ln w="12700">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72247" tIns="72247" rIns="72247" bIns="72247" anchor="ctr"/>
          <a:lstStyle>
            <a:lvl1pPr defTabSz="830862">
              <a:buClr>
                <a:srgbClr val="000000"/>
              </a:buClr>
              <a:defRPr sz="5600">
                <a:solidFill>
                  <a:srgbClr val="FFFFFF"/>
                </a:solidFill>
                <a:effectLst>
                  <a:outerShdw blurRad="38100" dist="12700" dir="5400000" rotWithShape="0">
                    <a:srgbClr val="000000">
                      <a:alpha val="50000"/>
                    </a:srgbClr>
                  </a:outerShdw>
                </a:effectLst>
                <a:latin typeface="Calibri"/>
                <a:ea typeface="Calibri"/>
                <a:cs typeface="Calibri"/>
                <a:sym typeface="Calibri"/>
              </a:defRPr>
            </a:lvl1pPr>
          </a:lstStyle>
          <a:p>
            <a:pPr marL="0" marR="0" lvl="0" indent="0" algn="ctr" defTabSz="830862" rtl="0" eaLnBrk="1" fontAlgn="auto" latinLnBrk="0" hangingPunct="0">
              <a:lnSpc>
                <a:spcPct val="100000"/>
              </a:lnSpc>
              <a:spcBef>
                <a:spcPts val="0"/>
              </a:spcBef>
              <a:spcAft>
                <a:spcPts val="0"/>
              </a:spcAft>
              <a:buClr>
                <a:srgbClr val="000000"/>
              </a:buClr>
              <a:buSzTx/>
              <a:buFontTx/>
              <a:buNone/>
              <a:tabLst/>
              <a:defRPr/>
            </a:pPr>
            <a:r>
              <a:rPr kumimoji="0" sz="5599"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Calibri"/>
                <a:cs typeface="Calibri"/>
                <a:sym typeface="Calibri"/>
              </a:rPr>
              <a:t>駐留軍の法</a:t>
            </a:r>
          </a:p>
        </p:txBody>
      </p:sp>
      <p:sp>
        <p:nvSpPr>
          <p:cNvPr id="224" name="駐留軍と現地政府「主権」の関係"/>
          <p:cNvSpPr txBox="1">
            <a:spLocks noGrp="1"/>
          </p:cNvSpPr>
          <p:nvPr>
            <p:ph type="title" idx="4294967295"/>
          </p:nvPr>
        </p:nvSpPr>
        <p:spPr>
          <a:xfrm>
            <a:off x="952499" y="253999"/>
            <a:ext cx="11099802" cy="698695"/>
          </a:xfrm>
          <a:prstGeom prst="rect">
            <a:avLst/>
          </a:prstGeom>
        </p:spPr>
        <p:txBody>
          <a:bodyPr>
            <a:normAutofit fontScale="90000"/>
          </a:bodyPr>
          <a:lstStyle>
            <a:lvl1pPr defTabSz="630732">
              <a:defRPr sz="4656">
                <a:uFill>
                  <a:solidFill>
                    <a:srgbClr val="000000"/>
                  </a:solidFill>
                </a:uFill>
                <a:latin typeface="Calibri"/>
                <a:ea typeface="Calibri"/>
                <a:cs typeface="Calibri"/>
                <a:sym typeface="Calibri"/>
              </a:defRPr>
            </a:lvl1pPr>
          </a:lstStyle>
          <a:p>
            <a:r>
              <a:t>駐留軍と現地政府「主権」の関係</a:t>
            </a:r>
          </a:p>
        </p:txBody>
      </p:sp>
      <p:sp>
        <p:nvSpPr>
          <p:cNvPr id="225" name="矢印"/>
          <p:cNvSpPr/>
          <p:nvPr/>
        </p:nvSpPr>
        <p:spPr>
          <a:xfrm>
            <a:off x="523805" y="921174"/>
            <a:ext cx="11957193" cy="1806224"/>
          </a:xfrm>
          <a:prstGeom prst="rightArrow">
            <a:avLst>
              <a:gd name="adj1" fmla="val 66641"/>
              <a:gd name="adj2" fmla="val 29617"/>
            </a:avLst>
          </a:prstGeom>
          <a:gradFill>
            <a:gsLst>
              <a:gs pos="0">
                <a:srgbClr val="FBFBFB"/>
              </a:gs>
              <a:gs pos="100000">
                <a:srgbClr val="BEBEBE"/>
              </a:gs>
            </a:gsLst>
          </a:gradFill>
          <a:ln w="12700">
            <a:miter lim="400000"/>
          </a:ln>
          <a:effectLst>
            <a:outerShdw blurRad="25400" dist="12700" dir="5400000" rotWithShape="0">
              <a:srgbClr val="000000">
                <a:alpha val="50000"/>
              </a:srgbClr>
            </a:outerShdw>
          </a:effectLst>
        </p:spPr>
        <p:txBody>
          <a:bodyPr lIns="72247" tIns="72247" rIns="72247" bIns="72247" anchor="ctr"/>
          <a:lstStyle/>
          <a:p>
            <a:pPr marL="0" marR="0" lvl="0" indent="0" algn="ctr" defTabSz="830819" rtl="0" eaLnBrk="1" fontAlgn="auto" latinLnBrk="0" hangingPunct="0">
              <a:lnSpc>
                <a:spcPct val="100000"/>
              </a:lnSpc>
              <a:spcBef>
                <a:spcPts val="0"/>
              </a:spcBef>
              <a:spcAft>
                <a:spcPts val="0"/>
              </a:spcAft>
              <a:buClr>
                <a:srgbClr val="000000"/>
              </a:buClr>
              <a:buSzTx/>
              <a:buFontTx/>
              <a:buNone/>
              <a:tabLst/>
              <a:defRPr sz="5400">
                <a:solidFill>
                  <a:srgbClr val="FFFFFF"/>
                </a:solidFill>
                <a:effectLst>
                  <a:outerShdw blurRad="38100" dist="12700" dir="5400000" rotWithShape="0">
                    <a:srgbClr val="000000">
                      <a:alpha val="50000"/>
                    </a:srgbClr>
                  </a:outerShdw>
                </a:effectLst>
                <a:latin typeface="Calibri"/>
                <a:ea typeface="Calibri"/>
                <a:cs typeface="Calibri"/>
                <a:sym typeface="Calibri"/>
              </a:defRPr>
            </a:pPr>
            <a:endParaRPr kumimoji="0" sz="54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Calibri"/>
              <a:cs typeface="Calibri"/>
              <a:sym typeface="Calibri"/>
            </a:endParaRPr>
          </a:p>
        </p:txBody>
      </p:sp>
      <p:sp>
        <p:nvSpPr>
          <p:cNvPr id="226" name="戦時"/>
          <p:cNvSpPr txBox="1"/>
          <p:nvPr/>
        </p:nvSpPr>
        <p:spPr>
          <a:xfrm>
            <a:off x="994144" y="1582056"/>
            <a:ext cx="710162" cy="484459"/>
          </a:xfrm>
          <a:prstGeom prst="rect">
            <a:avLst/>
          </a:prstGeom>
          <a:ln w="12700">
            <a:miter lim="400000"/>
          </a:ln>
          <a:extLst>
            <a:ext uri="{C572A759-6A51-4108-AA02-DFA0A04FC94B}">
              <ma14:wrappingTextBoxFlag xmlns:ma14="http://schemas.microsoft.com/office/mac/drawingml/2011/main" xmlns="" val="1"/>
            </a:ext>
          </a:extLst>
        </p:spPr>
        <p:txBody>
          <a:bodyPr wrap="none" lIns="72247" tIns="72247" rIns="72247" bIns="72247" anchor="ctr">
            <a:spAutoFit/>
          </a:bodyPr>
          <a:lstStyle>
            <a:lvl1pPr algn="l" defTabSz="650240">
              <a:buClr>
                <a:srgbClr val="000000"/>
              </a:buClr>
              <a:defRPr sz="2200">
                <a:uFill>
                  <a:solidFill>
                    <a:srgbClr val="000000"/>
                  </a:solidFill>
                </a:uFill>
                <a:latin typeface="Calibri"/>
                <a:ea typeface="Calibri"/>
                <a:cs typeface="Calibri"/>
                <a:sym typeface="Calibri"/>
              </a:defRPr>
            </a:lvl1pPr>
          </a:lstStyle>
          <a:p>
            <a:pPr marL="0" marR="0" lvl="0" indent="0" algn="l" defTabSz="650240" rtl="0" eaLnBrk="1" fontAlgn="auto" latinLnBrk="0" hangingPunct="0">
              <a:lnSpc>
                <a:spcPct val="100000"/>
              </a:lnSpc>
              <a:spcBef>
                <a:spcPts val="0"/>
              </a:spcBef>
              <a:spcAft>
                <a:spcPts val="0"/>
              </a:spcAft>
              <a:buClr>
                <a:srgbClr val="000000"/>
              </a:buClr>
              <a:buSzTx/>
              <a:buFontTx/>
              <a:buNone/>
              <a:tabLst/>
              <a:defRPr/>
            </a:pPr>
            <a:r>
              <a:rPr kumimoji="0" sz="2200" b="0" i="0" u="none" strike="noStrike" kern="0" cap="none" spc="0" normalizeH="0" baseline="0" noProof="0">
                <a:ln>
                  <a:noFill/>
                </a:ln>
                <a:solidFill>
                  <a:srgbClr val="000000"/>
                </a:solidFill>
                <a:effectLst/>
                <a:uLnTx/>
                <a:uFill>
                  <a:solidFill>
                    <a:srgbClr val="000000"/>
                  </a:solidFill>
                </a:uFill>
                <a:latin typeface="Calibri"/>
                <a:cs typeface="Calibri"/>
                <a:sym typeface="Calibri"/>
              </a:rPr>
              <a:t>戦時</a:t>
            </a:r>
          </a:p>
        </p:txBody>
      </p:sp>
      <p:sp>
        <p:nvSpPr>
          <p:cNvPr id="227" name="準戦時"/>
          <p:cNvSpPr txBox="1"/>
          <p:nvPr/>
        </p:nvSpPr>
        <p:spPr>
          <a:xfrm>
            <a:off x="6066018" y="1582056"/>
            <a:ext cx="992291" cy="484459"/>
          </a:xfrm>
          <a:prstGeom prst="rect">
            <a:avLst/>
          </a:prstGeom>
          <a:ln w="12700">
            <a:miter lim="400000"/>
          </a:ln>
          <a:extLst>
            <a:ext uri="{C572A759-6A51-4108-AA02-DFA0A04FC94B}">
              <ma14:wrappingTextBoxFlag xmlns:ma14="http://schemas.microsoft.com/office/mac/drawingml/2011/main" xmlns="" val="1"/>
            </a:ext>
          </a:extLst>
        </p:spPr>
        <p:txBody>
          <a:bodyPr wrap="none" lIns="72247" tIns="72247" rIns="72247" bIns="72247" anchor="ctr">
            <a:spAutoFit/>
          </a:bodyPr>
          <a:lstStyle>
            <a:lvl1pPr algn="l" defTabSz="650240">
              <a:buClr>
                <a:srgbClr val="000000"/>
              </a:buClr>
              <a:defRPr sz="2200">
                <a:uFill>
                  <a:solidFill>
                    <a:srgbClr val="000000"/>
                  </a:solidFill>
                </a:uFill>
                <a:latin typeface="Calibri"/>
                <a:ea typeface="Calibri"/>
                <a:cs typeface="Calibri"/>
                <a:sym typeface="Calibri"/>
              </a:defRPr>
            </a:lvl1pPr>
          </a:lstStyle>
          <a:p>
            <a:pPr marL="0" marR="0" lvl="0" indent="0" algn="l" defTabSz="650240" rtl="0" eaLnBrk="1" fontAlgn="auto" latinLnBrk="0" hangingPunct="0">
              <a:lnSpc>
                <a:spcPct val="100000"/>
              </a:lnSpc>
              <a:spcBef>
                <a:spcPts val="0"/>
              </a:spcBef>
              <a:spcAft>
                <a:spcPts val="0"/>
              </a:spcAft>
              <a:buClr>
                <a:srgbClr val="000000"/>
              </a:buClr>
              <a:buSzTx/>
              <a:buFontTx/>
              <a:buNone/>
              <a:tabLst/>
              <a:defRPr/>
            </a:pPr>
            <a:r>
              <a:rPr kumimoji="0" sz="2200" b="0" i="0" u="none" strike="noStrike" kern="0" cap="none" spc="0" normalizeH="0" baseline="0" noProof="0">
                <a:ln>
                  <a:noFill/>
                </a:ln>
                <a:solidFill>
                  <a:srgbClr val="000000"/>
                </a:solidFill>
                <a:effectLst/>
                <a:uLnTx/>
                <a:uFill>
                  <a:solidFill>
                    <a:srgbClr val="000000"/>
                  </a:solidFill>
                </a:uFill>
                <a:latin typeface="Calibri"/>
                <a:cs typeface="Calibri"/>
                <a:sym typeface="Calibri"/>
              </a:rPr>
              <a:t>準戦時</a:t>
            </a:r>
          </a:p>
        </p:txBody>
      </p:sp>
      <p:sp>
        <p:nvSpPr>
          <p:cNvPr id="228" name="平和時"/>
          <p:cNvSpPr txBox="1"/>
          <p:nvPr/>
        </p:nvSpPr>
        <p:spPr>
          <a:xfrm>
            <a:off x="10392985" y="1582056"/>
            <a:ext cx="992291" cy="484459"/>
          </a:xfrm>
          <a:prstGeom prst="rect">
            <a:avLst/>
          </a:prstGeom>
          <a:ln w="12700">
            <a:miter lim="400000"/>
          </a:ln>
          <a:extLst>
            <a:ext uri="{C572A759-6A51-4108-AA02-DFA0A04FC94B}">
              <ma14:wrappingTextBoxFlag xmlns:ma14="http://schemas.microsoft.com/office/mac/drawingml/2011/main" xmlns="" val="1"/>
            </a:ext>
          </a:extLst>
        </p:spPr>
        <p:txBody>
          <a:bodyPr wrap="none" lIns="72247" tIns="72247" rIns="72247" bIns="72247" anchor="ctr">
            <a:spAutoFit/>
          </a:bodyPr>
          <a:lstStyle>
            <a:lvl1pPr algn="l" defTabSz="650240">
              <a:buClr>
                <a:srgbClr val="000000"/>
              </a:buClr>
              <a:defRPr sz="2200">
                <a:uFill>
                  <a:solidFill>
                    <a:srgbClr val="000000"/>
                  </a:solidFill>
                </a:uFill>
                <a:latin typeface="Calibri"/>
                <a:ea typeface="Calibri"/>
                <a:cs typeface="Calibri"/>
                <a:sym typeface="Calibri"/>
              </a:defRPr>
            </a:lvl1pPr>
          </a:lstStyle>
          <a:p>
            <a:pPr marL="0" marR="0" lvl="0" indent="0" algn="l" defTabSz="650240" rtl="0" eaLnBrk="1" fontAlgn="auto" latinLnBrk="0" hangingPunct="0">
              <a:lnSpc>
                <a:spcPct val="100000"/>
              </a:lnSpc>
              <a:spcBef>
                <a:spcPts val="0"/>
              </a:spcBef>
              <a:spcAft>
                <a:spcPts val="0"/>
              </a:spcAft>
              <a:buClr>
                <a:srgbClr val="000000"/>
              </a:buClr>
              <a:buSzTx/>
              <a:buFontTx/>
              <a:buNone/>
              <a:tabLst/>
              <a:defRPr/>
            </a:pPr>
            <a:r>
              <a:rPr kumimoji="0" sz="2200" b="0" i="0" u="none" strike="noStrike" kern="0" cap="none" spc="0" normalizeH="0" baseline="0" noProof="0">
                <a:ln>
                  <a:noFill/>
                </a:ln>
                <a:solidFill>
                  <a:srgbClr val="000000"/>
                </a:solidFill>
                <a:effectLst/>
                <a:uLnTx/>
                <a:uFill>
                  <a:solidFill>
                    <a:srgbClr val="000000"/>
                  </a:solidFill>
                </a:uFill>
                <a:latin typeface="Calibri"/>
                <a:cs typeface="Calibri"/>
                <a:sym typeface="Calibri"/>
              </a:rPr>
              <a:t>平和時</a:t>
            </a:r>
          </a:p>
        </p:txBody>
      </p:sp>
      <p:sp>
        <p:nvSpPr>
          <p:cNvPr id="229" name="現地法"/>
          <p:cNvSpPr/>
          <p:nvPr/>
        </p:nvSpPr>
        <p:spPr>
          <a:xfrm>
            <a:off x="8076184" y="5037720"/>
            <a:ext cx="2316801" cy="1852941"/>
          </a:xfrm>
          <a:prstGeom prst="rect">
            <a:avLst/>
          </a:prstGeom>
          <a:blipFill>
            <a:blip r:embed="rId2"/>
          </a:blipFill>
          <a:ln w="12700">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72247" tIns="72247" rIns="72247" bIns="72247" anchor="ctr"/>
          <a:lstStyle>
            <a:lvl1pPr defTabSz="830862">
              <a:buClr>
                <a:srgbClr val="000000"/>
              </a:buClr>
              <a:defRPr>
                <a:solidFill>
                  <a:srgbClr val="FFFFFF"/>
                </a:solidFill>
                <a:latin typeface="Calibri"/>
                <a:ea typeface="Calibri"/>
                <a:cs typeface="Calibri"/>
                <a:sym typeface="Calibri"/>
              </a:defRPr>
            </a:lvl1pPr>
          </a:lstStyle>
          <a:p>
            <a:pPr marL="0" marR="0" lvl="0" indent="0" algn="ctr" defTabSz="830862" rtl="0" eaLnBrk="1" fontAlgn="auto" latinLnBrk="0" hangingPunct="0">
              <a:lnSpc>
                <a:spcPct val="100000"/>
              </a:lnSpc>
              <a:spcBef>
                <a:spcPts val="0"/>
              </a:spcBef>
              <a:spcAft>
                <a:spcPts val="0"/>
              </a:spcAft>
              <a:buClr>
                <a:srgbClr val="000000"/>
              </a:buClr>
              <a:buSzTx/>
              <a:buFontTx/>
              <a:buNone/>
              <a:tabLst/>
              <a:defRPr/>
            </a:pPr>
            <a:r>
              <a:rPr kumimoji="0" sz="2010" b="0" i="0" u="none" strike="noStrike" kern="0" cap="none" spc="0" normalizeH="0" baseline="0" noProof="0">
                <a:ln>
                  <a:noFill/>
                </a:ln>
                <a:solidFill>
                  <a:srgbClr val="FFFFFF"/>
                </a:solidFill>
                <a:effectLst/>
                <a:uLnTx/>
                <a:uFillTx/>
                <a:latin typeface="Calibri"/>
                <a:cs typeface="Calibri"/>
                <a:sym typeface="Calibri"/>
              </a:rPr>
              <a:t>現地法</a:t>
            </a:r>
          </a:p>
        </p:txBody>
      </p:sp>
      <p:sp>
        <p:nvSpPr>
          <p:cNvPr id="232" name="競合"/>
          <p:cNvSpPr/>
          <p:nvPr/>
        </p:nvSpPr>
        <p:spPr>
          <a:xfrm rot="20280000">
            <a:off x="4415521" y="4632722"/>
            <a:ext cx="3619722" cy="2013536"/>
          </a:xfrm>
          <a:prstGeom prst="star5">
            <a:avLst>
              <a:gd name="adj" fmla="val 19100"/>
              <a:gd name="hf" fmla="val 105146"/>
              <a:gd name="vf" fmla="val 110557"/>
            </a:avLst>
          </a:prstGeom>
          <a:solidFill>
            <a:srgbClr val="C82506"/>
          </a:solidFill>
          <a:ln w="12700">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72247" tIns="72247" rIns="72247" bIns="72247" anchor="ctr"/>
          <a:lstStyle>
            <a:lvl1pPr defTabSz="830862">
              <a:buClr>
                <a:srgbClr val="000000"/>
              </a:buClr>
              <a:defRPr sz="1400">
                <a:solidFill>
                  <a:srgbClr val="FFFFFF"/>
                </a:solidFill>
                <a:latin typeface="Calibri"/>
                <a:ea typeface="Calibri"/>
                <a:cs typeface="Calibri"/>
                <a:sym typeface="Calibri"/>
              </a:defRPr>
            </a:lvl1pPr>
          </a:lstStyle>
          <a:p>
            <a:pPr marL="0" marR="0" lvl="0" indent="0" algn="ctr" defTabSz="830862" rtl="0" eaLnBrk="1" fontAlgn="auto" latinLnBrk="0" hangingPunct="0">
              <a:lnSpc>
                <a:spcPct val="100000"/>
              </a:lnSpc>
              <a:spcBef>
                <a:spcPts val="0"/>
              </a:spcBef>
              <a:spcAft>
                <a:spcPts val="0"/>
              </a:spcAft>
              <a:buClr>
                <a:srgbClr val="000000"/>
              </a:buClr>
              <a:buSzTx/>
              <a:buFontTx/>
              <a:buNone/>
              <a:tabLst/>
              <a:defRPr/>
            </a:pPr>
            <a:r>
              <a:rPr kumimoji="0" sz="3600" b="0" i="0" u="none" strike="noStrike" kern="0" cap="none" spc="0" normalizeH="0" baseline="0" noProof="0" dirty="0">
                <a:ln>
                  <a:noFill/>
                </a:ln>
                <a:solidFill>
                  <a:srgbClr val="FFFFFF"/>
                </a:solidFill>
                <a:effectLst/>
                <a:uLnTx/>
                <a:uFillTx/>
                <a:latin typeface="Calibri"/>
                <a:cs typeface="Calibri"/>
                <a:sym typeface="Calibri"/>
              </a:rPr>
              <a:t>競合</a:t>
            </a:r>
            <a:endParaRPr kumimoji="0" sz="1399" b="0" i="0" u="none" strike="noStrike" kern="0" cap="none" spc="0" normalizeH="0" baseline="0" noProof="0" dirty="0">
              <a:ln>
                <a:noFill/>
              </a:ln>
              <a:solidFill>
                <a:srgbClr val="FFFFFF"/>
              </a:solidFill>
              <a:effectLst/>
              <a:uLnTx/>
              <a:uFillTx/>
              <a:latin typeface="Calibri"/>
              <a:cs typeface="Calibri"/>
              <a:sym typeface="Calibri"/>
            </a:endParaRPr>
          </a:p>
        </p:txBody>
      </p:sp>
    </p:spTree>
    <p:extLst>
      <p:ext uri="{BB962C8B-B14F-4D97-AF65-F5344CB8AC3E}">
        <p14:creationId xmlns:p14="http://schemas.microsoft.com/office/powerpoint/2010/main" val="3533954620"/>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2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226"/>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iterate>
                                    <p:tmAbs val="0"/>
                                  </p:iterate>
                                  <p:childTnLst>
                                    <p:set>
                                      <p:cBhvr>
                                        <p:cTn id="12" fill="hold"/>
                                        <p:tgtEl>
                                          <p:spTgt spid="227"/>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iterate>
                                    <p:tmAbs val="0"/>
                                  </p:iterate>
                                  <p:childTnLst>
                                    <p:set>
                                      <p:cBhvr>
                                        <p:cTn id="15" fill="hold"/>
                                        <p:tgtEl>
                                          <p:spTgt spid="22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iterate>
                                    <p:tmAbs val="0"/>
                                  </p:iterate>
                                  <p:childTnLst>
                                    <p:set>
                                      <p:cBhvr>
                                        <p:cTn id="19" fill="hold"/>
                                        <p:tgtEl>
                                          <p:spTgt spid="22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6" presetClass="emph" presetSubtype="0" accel="50000" decel="50000" fill="hold" grpId="1" nodeType="clickEffect">
                                  <p:stCondLst>
                                    <p:cond delay="0"/>
                                  </p:stCondLst>
                                  <p:childTnLst>
                                    <p:animScale>
                                      <p:cBhvr>
                                        <p:cTn id="23" dur="1000" fill="hold"/>
                                        <p:tgtEl>
                                          <p:spTgt spid="229"/>
                                        </p:tgtEl>
                                      </p:cBhvr>
                                      <p:by x="277292" y="277292"/>
                                    </p:animScale>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iterate>
                                    <p:tmAbs val="0"/>
                                  </p:iterate>
                                  <p:childTnLst>
                                    <p:set>
                                      <p:cBhvr>
                                        <p:cTn id="27" fill="hold"/>
                                        <p:tgtEl>
                                          <p:spTgt spid="2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 grpId="0" animBg="1" advAuto="0"/>
      <p:bldP spid="226" grpId="0" animBg="1" advAuto="0"/>
      <p:bldP spid="227" grpId="0" animBg="1" advAuto="0"/>
      <p:bldP spid="228" grpId="0" animBg="1" advAuto="0"/>
      <p:bldP spid="229" grpId="0" animBg="1" advAuto="0"/>
      <p:bldP spid="229" grpId="1" animBg="1" advAuto="0"/>
      <p:bldP spid="232" grpId="0"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矢印"/>
          <p:cNvSpPr/>
          <p:nvPr/>
        </p:nvSpPr>
        <p:spPr>
          <a:xfrm>
            <a:off x="523805" y="921174"/>
            <a:ext cx="11957193" cy="1806224"/>
          </a:xfrm>
          <a:prstGeom prst="rightArrow">
            <a:avLst>
              <a:gd name="adj1" fmla="val 66641"/>
              <a:gd name="adj2" fmla="val 29617"/>
            </a:avLst>
          </a:prstGeom>
          <a:gradFill>
            <a:gsLst>
              <a:gs pos="0">
                <a:srgbClr val="FBFBFB"/>
              </a:gs>
              <a:gs pos="100000">
                <a:srgbClr val="BEBEBE"/>
              </a:gs>
            </a:gsLst>
          </a:gradFill>
          <a:ln w="12700">
            <a:miter lim="400000"/>
          </a:ln>
          <a:effectLst>
            <a:outerShdw blurRad="25400" dist="12700" dir="5400000" rotWithShape="0">
              <a:srgbClr val="000000">
                <a:alpha val="50000"/>
              </a:srgbClr>
            </a:outerShdw>
          </a:effectLst>
        </p:spPr>
        <p:txBody>
          <a:bodyPr lIns="72247" tIns="72247" rIns="72247" bIns="72247" anchor="ctr"/>
          <a:lstStyle/>
          <a:p>
            <a:pPr marL="0" marR="0" lvl="0" indent="0" algn="ctr" defTabSz="830819" rtl="0" eaLnBrk="1" fontAlgn="auto" latinLnBrk="0" hangingPunct="0">
              <a:lnSpc>
                <a:spcPct val="100000"/>
              </a:lnSpc>
              <a:spcBef>
                <a:spcPts val="0"/>
              </a:spcBef>
              <a:spcAft>
                <a:spcPts val="0"/>
              </a:spcAft>
              <a:buClr>
                <a:srgbClr val="000000"/>
              </a:buClr>
              <a:buSzTx/>
              <a:buFontTx/>
              <a:buNone/>
              <a:tabLst/>
              <a:defRPr sz="5400">
                <a:solidFill>
                  <a:srgbClr val="FFFFFF"/>
                </a:solidFill>
                <a:effectLst>
                  <a:outerShdw blurRad="38100" dist="12700" dir="5400000" rotWithShape="0">
                    <a:srgbClr val="000000">
                      <a:alpha val="50000"/>
                    </a:srgbClr>
                  </a:outerShdw>
                </a:effectLst>
                <a:latin typeface="Calibri"/>
                <a:ea typeface="Calibri"/>
                <a:cs typeface="Calibri"/>
                <a:sym typeface="Calibri"/>
              </a:defRPr>
            </a:pPr>
            <a:endParaRPr kumimoji="0" sz="54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Calibri"/>
              <a:cs typeface="Calibri"/>
              <a:sym typeface="Calibri"/>
            </a:endParaRPr>
          </a:p>
        </p:txBody>
      </p:sp>
      <p:sp>
        <p:nvSpPr>
          <p:cNvPr id="236" name="スライド番号"/>
          <p:cNvSpPr txBox="1">
            <a:spLocks noGrp="1"/>
          </p:cNvSpPr>
          <p:nvPr>
            <p:ph type="sldNum" sz="quarter" idx="2"/>
          </p:nvPr>
        </p:nvSpPr>
        <p:spPr>
          <a:xfrm>
            <a:off x="12153760" y="9216437"/>
            <a:ext cx="200802" cy="324746"/>
          </a:xfrm>
          <a:prstGeom prst="rect">
            <a:avLst/>
          </a:prstGeom>
          <a:extLst>
            <a:ext uri="{C572A759-6A51-4108-AA02-DFA0A04FC94B}">
              <ma14:wrappingTextBoxFlag xmlns:ma14="http://schemas.microsoft.com/office/mac/drawingml/2011/main" xmlns="" val="1"/>
            </a:ext>
          </a:extLst>
        </p:spPr>
        <p:txBody>
          <a:bodyPr/>
          <a:lstStyle/>
          <a:p>
            <a:pPr marL="0" marR="0" lvl="0" indent="0" algn="ctr" defTabSz="584200" rtl="0" eaLnBrk="1" fontAlgn="auto" latinLnBrk="0" hangingPunct="0">
              <a:lnSpc>
                <a:spcPct val="100000"/>
              </a:lnSpc>
              <a:spcBef>
                <a:spcPts val="0"/>
              </a:spcBef>
              <a:spcAft>
                <a:spcPts val="0"/>
              </a:spcAft>
              <a:buClrTx/>
              <a:buSzTx/>
              <a:buFontTx/>
              <a:buNone/>
              <a:tabLst/>
              <a:defRPr/>
            </a:pPr>
            <a:fld id="{86CB4B4D-7CA3-9044-876B-883B54F8677D}" type="slidenum">
              <a:rPr kumimoji="0" sz="1600" b="0" i="0" u="none" strike="noStrike" kern="0" cap="none" spc="0" normalizeH="0" baseline="0" noProof="0">
                <a:ln>
                  <a:noFill/>
                </a:ln>
                <a:solidFill>
                  <a:srgbClr val="000000"/>
                </a:solidFill>
                <a:effectLst/>
                <a:uLnTx/>
                <a:uFillTx/>
                <a:latin typeface="Helvetica Neue Light"/>
                <a:ea typeface="Helvetica Neue Light"/>
                <a:sym typeface="Helvetica Neue Light"/>
              </a:rPr>
              <a:pPr marL="0" marR="0" lvl="0" indent="0" algn="ctr" defTabSz="584200" rtl="0" eaLnBrk="1" fontAlgn="auto" latinLnBrk="0" hangingPunct="0">
                <a:lnSpc>
                  <a:spcPct val="100000"/>
                </a:lnSpc>
                <a:spcBef>
                  <a:spcPts val="0"/>
                </a:spcBef>
                <a:spcAft>
                  <a:spcPts val="0"/>
                </a:spcAft>
                <a:buClrTx/>
                <a:buSzTx/>
                <a:buFontTx/>
                <a:buNone/>
                <a:tabLst/>
                <a:defRPr/>
              </a:pPr>
              <a:t>16</a:t>
            </a:fld>
            <a:endParaRPr kumimoji="0" sz="1600" b="0" i="0" u="none" strike="noStrike" kern="0" cap="none" spc="0" normalizeH="0" baseline="0" noProof="0">
              <a:ln>
                <a:noFill/>
              </a:ln>
              <a:solidFill>
                <a:srgbClr val="000000"/>
              </a:solidFill>
              <a:effectLst/>
              <a:uLnTx/>
              <a:uFillTx/>
              <a:latin typeface="Helvetica Neue Light"/>
              <a:ea typeface="Helvetica Neue Light"/>
              <a:sym typeface="Helvetica Neue Light"/>
            </a:endParaRPr>
          </a:p>
        </p:txBody>
      </p:sp>
      <p:sp>
        <p:nvSpPr>
          <p:cNvPr id="237" name="戦時"/>
          <p:cNvSpPr txBox="1"/>
          <p:nvPr/>
        </p:nvSpPr>
        <p:spPr>
          <a:xfrm>
            <a:off x="994144" y="1582056"/>
            <a:ext cx="710162" cy="484459"/>
          </a:xfrm>
          <a:prstGeom prst="rect">
            <a:avLst/>
          </a:prstGeom>
          <a:ln w="12700">
            <a:miter lim="400000"/>
          </a:ln>
          <a:extLst>
            <a:ext uri="{C572A759-6A51-4108-AA02-DFA0A04FC94B}">
              <ma14:wrappingTextBoxFlag xmlns:ma14="http://schemas.microsoft.com/office/mac/drawingml/2011/main" xmlns="" val="1"/>
            </a:ext>
          </a:extLst>
        </p:spPr>
        <p:txBody>
          <a:bodyPr wrap="none" lIns="72247" tIns="72247" rIns="72247" bIns="72247" anchor="ctr">
            <a:spAutoFit/>
          </a:bodyPr>
          <a:lstStyle>
            <a:lvl1pPr algn="l" defTabSz="650240">
              <a:buClr>
                <a:srgbClr val="000000"/>
              </a:buClr>
              <a:defRPr sz="2200">
                <a:uFill>
                  <a:solidFill>
                    <a:srgbClr val="000000"/>
                  </a:solidFill>
                </a:uFill>
                <a:latin typeface="Calibri"/>
                <a:ea typeface="Calibri"/>
                <a:cs typeface="Calibri"/>
                <a:sym typeface="Calibri"/>
              </a:defRPr>
            </a:lvl1pPr>
          </a:lstStyle>
          <a:p>
            <a:pPr marL="0" marR="0" lvl="0" indent="0" algn="l" defTabSz="650240" rtl="0" eaLnBrk="1" fontAlgn="auto" latinLnBrk="0" hangingPunct="0">
              <a:lnSpc>
                <a:spcPct val="100000"/>
              </a:lnSpc>
              <a:spcBef>
                <a:spcPts val="0"/>
              </a:spcBef>
              <a:spcAft>
                <a:spcPts val="0"/>
              </a:spcAft>
              <a:buClr>
                <a:srgbClr val="000000"/>
              </a:buClr>
              <a:buSzTx/>
              <a:buFontTx/>
              <a:buNone/>
              <a:tabLst/>
              <a:defRPr/>
            </a:pPr>
            <a:r>
              <a:rPr kumimoji="0" sz="2200" b="0" i="0" u="none" strike="noStrike" kern="0" cap="none" spc="0" normalizeH="0" baseline="0" noProof="0">
                <a:ln>
                  <a:noFill/>
                </a:ln>
                <a:solidFill>
                  <a:srgbClr val="000000"/>
                </a:solidFill>
                <a:effectLst/>
                <a:uLnTx/>
                <a:uFill>
                  <a:solidFill>
                    <a:srgbClr val="000000"/>
                  </a:solidFill>
                </a:uFill>
                <a:latin typeface="Calibri"/>
                <a:cs typeface="Calibri"/>
                <a:sym typeface="Calibri"/>
              </a:rPr>
              <a:t>戦時</a:t>
            </a:r>
          </a:p>
        </p:txBody>
      </p:sp>
      <p:sp>
        <p:nvSpPr>
          <p:cNvPr id="238" name="準戦時"/>
          <p:cNvSpPr txBox="1"/>
          <p:nvPr/>
        </p:nvSpPr>
        <p:spPr>
          <a:xfrm>
            <a:off x="6066018" y="1582056"/>
            <a:ext cx="992291" cy="484459"/>
          </a:xfrm>
          <a:prstGeom prst="rect">
            <a:avLst/>
          </a:prstGeom>
          <a:ln w="12700">
            <a:miter lim="400000"/>
          </a:ln>
          <a:extLst>
            <a:ext uri="{C572A759-6A51-4108-AA02-DFA0A04FC94B}">
              <ma14:wrappingTextBoxFlag xmlns:ma14="http://schemas.microsoft.com/office/mac/drawingml/2011/main" xmlns="" val="1"/>
            </a:ext>
          </a:extLst>
        </p:spPr>
        <p:txBody>
          <a:bodyPr wrap="none" lIns="72247" tIns="72247" rIns="72247" bIns="72247" anchor="ctr">
            <a:spAutoFit/>
          </a:bodyPr>
          <a:lstStyle>
            <a:lvl1pPr algn="l" defTabSz="650240">
              <a:buClr>
                <a:srgbClr val="000000"/>
              </a:buClr>
              <a:defRPr sz="2200">
                <a:uFill>
                  <a:solidFill>
                    <a:srgbClr val="000000"/>
                  </a:solidFill>
                </a:uFill>
                <a:latin typeface="Calibri"/>
                <a:ea typeface="Calibri"/>
                <a:cs typeface="Calibri"/>
                <a:sym typeface="Calibri"/>
              </a:defRPr>
            </a:lvl1pPr>
          </a:lstStyle>
          <a:p>
            <a:pPr marL="0" marR="0" lvl="0" indent="0" algn="l" defTabSz="650240" rtl="0" eaLnBrk="1" fontAlgn="auto" latinLnBrk="0" hangingPunct="0">
              <a:lnSpc>
                <a:spcPct val="100000"/>
              </a:lnSpc>
              <a:spcBef>
                <a:spcPts val="0"/>
              </a:spcBef>
              <a:spcAft>
                <a:spcPts val="0"/>
              </a:spcAft>
              <a:buClr>
                <a:srgbClr val="000000"/>
              </a:buClr>
              <a:buSzTx/>
              <a:buFontTx/>
              <a:buNone/>
              <a:tabLst/>
              <a:defRPr/>
            </a:pPr>
            <a:r>
              <a:rPr kumimoji="0" sz="2200" b="0" i="0" u="none" strike="noStrike" kern="0" cap="none" spc="0" normalizeH="0" baseline="0" noProof="0">
                <a:ln>
                  <a:noFill/>
                </a:ln>
                <a:solidFill>
                  <a:srgbClr val="000000"/>
                </a:solidFill>
                <a:effectLst/>
                <a:uLnTx/>
                <a:uFill>
                  <a:solidFill>
                    <a:srgbClr val="000000"/>
                  </a:solidFill>
                </a:uFill>
                <a:latin typeface="Calibri"/>
                <a:cs typeface="Calibri"/>
                <a:sym typeface="Calibri"/>
              </a:rPr>
              <a:t>準戦時</a:t>
            </a:r>
          </a:p>
        </p:txBody>
      </p:sp>
      <p:sp>
        <p:nvSpPr>
          <p:cNvPr id="239" name="平和時"/>
          <p:cNvSpPr txBox="1"/>
          <p:nvPr/>
        </p:nvSpPr>
        <p:spPr>
          <a:xfrm>
            <a:off x="10392985" y="1582056"/>
            <a:ext cx="992291" cy="484459"/>
          </a:xfrm>
          <a:prstGeom prst="rect">
            <a:avLst/>
          </a:prstGeom>
          <a:ln w="12700">
            <a:miter lim="400000"/>
          </a:ln>
          <a:extLst>
            <a:ext uri="{C572A759-6A51-4108-AA02-DFA0A04FC94B}">
              <ma14:wrappingTextBoxFlag xmlns:ma14="http://schemas.microsoft.com/office/mac/drawingml/2011/main" xmlns="" val="1"/>
            </a:ext>
          </a:extLst>
        </p:spPr>
        <p:txBody>
          <a:bodyPr wrap="none" lIns="72247" tIns="72247" rIns="72247" bIns="72247" anchor="ctr">
            <a:spAutoFit/>
          </a:bodyPr>
          <a:lstStyle>
            <a:lvl1pPr algn="l" defTabSz="650240">
              <a:buClr>
                <a:srgbClr val="000000"/>
              </a:buClr>
              <a:defRPr sz="2200">
                <a:uFill>
                  <a:solidFill>
                    <a:srgbClr val="000000"/>
                  </a:solidFill>
                </a:uFill>
                <a:latin typeface="Calibri"/>
                <a:ea typeface="Calibri"/>
                <a:cs typeface="Calibri"/>
                <a:sym typeface="Calibri"/>
              </a:defRPr>
            </a:lvl1pPr>
          </a:lstStyle>
          <a:p>
            <a:pPr marL="0" marR="0" lvl="0" indent="0" algn="l" defTabSz="650240" rtl="0" eaLnBrk="1" fontAlgn="auto" latinLnBrk="0" hangingPunct="0">
              <a:lnSpc>
                <a:spcPct val="100000"/>
              </a:lnSpc>
              <a:spcBef>
                <a:spcPts val="0"/>
              </a:spcBef>
              <a:spcAft>
                <a:spcPts val="0"/>
              </a:spcAft>
              <a:buClr>
                <a:srgbClr val="000000"/>
              </a:buClr>
              <a:buSzTx/>
              <a:buFontTx/>
              <a:buNone/>
              <a:tabLst/>
              <a:defRPr/>
            </a:pPr>
            <a:r>
              <a:rPr kumimoji="0" sz="2200" b="0" i="0" u="none" strike="noStrike" kern="0" cap="none" spc="0" normalizeH="0" baseline="0" noProof="0">
                <a:ln>
                  <a:noFill/>
                </a:ln>
                <a:solidFill>
                  <a:srgbClr val="000000"/>
                </a:solidFill>
                <a:effectLst/>
                <a:uLnTx/>
                <a:uFill>
                  <a:solidFill>
                    <a:srgbClr val="000000"/>
                  </a:solidFill>
                </a:uFill>
                <a:latin typeface="Calibri"/>
                <a:cs typeface="Calibri"/>
                <a:sym typeface="Calibri"/>
              </a:rPr>
              <a:t>平和時</a:t>
            </a:r>
          </a:p>
        </p:txBody>
      </p:sp>
      <p:sp>
        <p:nvSpPr>
          <p:cNvPr id="240" name="権利の放棄"/>
          <p:cNvSpPr/>
          <p:nvPr/>
        </p:nvSpPr>
        <p:spPr>
          <a:xfrm>
            <a:off x="4086639" y="5133587"/>
            <a:ext cx="5206383" cy="3258398"/>
          </a:xfrm>
          <a:prstGeom prst="wedgeEllipseCallout">
            <a:avLst>
              <a:gd name="adj1" fmla="val -25421"/>
              <a:gd name="adj2" fmla="val -36691"/>
            </a:avLst>
          </a:prstGeom>
          <a:gradFill>
            <a:gsLst>
              <a:gs pos="0">
                <a:srgbClr val="FBFBFB">
                  <a:alpha val="87890"/>
                </a:srgbClr>
              </a:gs>
              <a:gs pos="100000">
                <a:srgbClr val="BEBEBE">
                  <a:alpha val="87890"/>
                </a:srgbClr>
              </a:gs>
            </a:gsLst>
            <a:lin ang="5400000"/>
          </a:gradFill>
          <a:ln w="12700">
            <a:miter lim="400000"/>
          </a:ln>
          <a:effectLst>
            <a:outerShdw blurRad="25400" dist="12700" dir="5400000" rotWithShape="0">
              <a:srgbClr val="000000">
                <a:alpha val="50000"/>
              </a:srgbClr>
            </a:outerShdw>
          </a:effectLst>
          <a:extLst>
            <a:ext uri="{C572A759-6A51-4108-AA02-DFA0A04FC94B}">
              <ma14:wrappingTextBoxFlag xmlns:ma14="http://schemas.microsoft.com/office/mac/drawingml/2011/main" xmlns="" val="1"/>
            </a:ext>
          </a:extLst>
        </p:spPr>
        <p:txBody>
          <a:bodyPr lIns="72247" tIns="72247" rIns="72247" bIns="72247" anchor="ctr"/>
          <a:lstStyle/>
          <a:p>
            <a:pPr marL="0" marR="0" lvl="0" indent="0" algn="l" defTabSz="650207" rtl="0" eaLnBrk="1" fontAlgn="auto" latinLnBrk="0" hangingPunct="0">
              <a:lnSpc>
                <a:spcPts val="4100"/>
              </a:lnSpc>
              <a:spcBef>
                <a:spcPts val="0"/>
              </a:spcBef>
              <a:spcAft>
                <a:spcPts val="0"/>
              </a:spcAft>
              <a:buClrTx/>
              <a:buSzTx/>
              <a:buFontTx/>
              <a:buNone/>
              <a:tabLst/>
              <a:defRPr sz="1600">
                <a:latin typeface="Helvetica Neue"/>
                <a:ea typeface="Helvetica Neue"/>
                <a:cs typeface="Helvetica Neue"/>
                <a:sym typeface="Helvetica Neue"/>
              </a:defRPr>
            </a:pPr>
            <a:endParaRPr kumimoji="0" sz="1600" b="0" i="0" u="none" strike="noStrike" kern="0" cap="none" spc="0" normalizeH="0" baseline="0" noProof="0" dirty="0">
              <a:ln>
                <a:noFill/>
              </a:ln>
              <a:solidFill>
                <a:srgbClr val="000000"/>
              </a:solidFill>
              <a:effectLst/>
              <a:uLnTx/>
              <a:uFillTx/>
              <a:latin typeface="Helvetica Neue"/>
              <a:ea typeface="Helvetica Neue"/>
              <a:cs typeface="Helvetica Neue"/>
              <a:sym typeface="Helvetica Neue"/>
            </a:endParaRPr>
          </a:p>
          <a:p>
            <a:pPr marL="0" marR="0" lvl="0" indent="0" algn="ctr" defTabSz="650207" rtl="0" eaLnBrk="1" fontAlgn="auto" latinLnBrk="0" hangingPunct="0">
              <a:lnSpc>
                <a:spcPts val="7300"/>
              </a:lnSpc>
              <a:spcBef>
                <a:spcPts val="0"/>
              </a:spcBef>
              <a:spcAft>
                <a:spcPts val="0"/>
              </a:spcAft>
              <a:buClrTx/>
              <a:buSzTx/>
              <a:buFontTx/>
              <a:buNone/>
              <a:tabLst/>
              <a:defRPr sz="4200">
                <a:latin typeface="Helvetica Neue"/>
                <a:ea typeface="Helvetica Neue"/>
                <a:cs typeface="Helvetica Neue"/>
                <a:sym typeface="Helvetica Neue"/>
              </a:defRPr>
            </a:pPr>
            <a:r>
              <a:rPr kumimoji="0" lang="ja-JP" altLang="en-US" sz="4200" b="0" i="0" u="none" strike="noStrike" kern="0" cap="none" spc="0" normalizeH="0" baseline="0" noProof="0">
                <a:ln>
                  <a:noFill/>
                </a:ln>
                <a:solidFill>
                  <a:srgbClr val="000000"/>
                </a:solidFill>
                <a:effectLst/>
                <a:uLnTx/>
                <a:uFillTx/>
                <a:latin typeface="Helvetica Neue"/>
                <a:cs typeface="Helvetica Neue"/>
                <a:sym typeface="Helvetica Neue"/>
              </a:rPr>
              <a:t>主権</a:t>
            </a:r>
            <a:r>
              <a:rPr kumimoji="0" sz="4200" b="0" i="0" u="none" strike="noStrike" kern="0" cap="none" spc="0" normalizeH="0" baseline="0" noProof="0" dirty="0" err="1">
                <a:ln>
                  <a:noFill/>
                </a:ln>
                <a:solidFill>
                  <a:srgbClr val="000000"/>
                </a:solidFill>
                <a:effectLst/>
                <a:uLnTx/>
                <a:uFillTx/>
                <a:latin typeface="Helvetica Neue"/>
                <a:ea typeface="Helvetica Neue"/>
                <a:cs typeface="Helvetica Neue"/>
                <a:sym typeface="Helvetica Neue"/>
              </a:rPr>
              <a:t>の放棄</a:t>
            </a:r>
            <a:endParaRPr kumimoji="0" sz="4200" b="0" i="0" u="none" strike="noStrike" kern="0" cap="none" spc="0" normalizeH="0" baseline="0" noProof="0" dirty="0">
              <a:ln>
                <a:noFill/>
              </a:ln>
              <a:solidFill>
                <a:srgbClr val="000000"/>
              </a:solidFill>
              <a:effectLst/>
              <a:uLnTx/>
              <a:uFillTx/>
              <a:latin typeface="Helvetica Neue"/>
              <a:ea typeface="Helvetica Neue"/>
              <a:cs typeface="Helvetica Neue"/>
              <a:sym typeface="Helvetica Neue"/>
            </a:endParaRPr>
          </a:p>
        </p:txBody>
      </p:sp>
      <p:sp>
        <p:nvSpPr>
          <p:cNvPr id="241" name="裁判権"/>
          <p:cNvSpPr/>
          <p:nvPr/>
        </p:nvSpPr>
        <p:spPr>
          <a:xfrm>
            <a:off x="1379955" y="5543087"/>
            <a:ext cx="3413761" cy="2411721"/>
          </a:xfrm>
          <a:prstGeom prst="ellipse">
            <a:avLst/>
          </a:prstGeom>
          <a:gradFill>
            <a:gsLst>
              <a:gs pos="0">
                <a:srgbClr val="51A7F9"/>
              </a:gs>
              <a:gs pos="49532">
                <a:srgbClr val="2A86DD"/>
              </a:gs>
              <a:gs pos="100000">
                <a:srgbClr val="0365C0"/>
              </a:gs>
            </a:gsLst>
            <a:path path="circle">
              <a:fillToRect l="37721" t="-19636" r="62278" b="119636"/>
            </a:path>
          </a:gradFill>
          <a:ln w="12700">
            <a:miter lim="400000"/>
          </a:ln>
          <a:effectLst>
            <a:outerShdw blurRad="101600" rotWithShape="0">
              <a:srgbClr val="000000">
                <a:alpha val="61079"/>
              </a:srgbClr>
            </a:outerShdw>
          </a:effectLst>
          <a:extLst>
            <a:ext uri="{C572A759-6A51-4108-AA02-DFA0A04FC94B}">
              <ma14:wrappingTextBoxFlag xmlns:ma14="http://schemas.microsoft.com/office/mac/drawingml/2011/main" xmlns="" val="1"/>
            </a:ext>
          </a:extLst>
        </p:spPr>
        <p:txBody>
          <a:bodyPr lIns="72247" tIns="72247" rIns="72247" bIns="72247" anchor="ctr"/>
          <a:lstStyle>
            <a:lvl1pPr defTabSz="830862">
              <a:buClr>
                <a:srgbClr val="000000"/>
              </a:buClr>
              <a:defRPr sz="3800">
                <a:solidFill>
                  <a:srgbClr val="FFFFFF"/>
                </a:solidFill>
                <a:effectLst>
                  <a:outerShdw blurRad="38100" dist="12700" dir="5400000" rotWithShape="0">
                    <a:srgbClr val="000000">
                      <a:alpha val="50000"/>
                    </a:srgbClr>
                  </a:outerShdw>
                </a:effectLst>
                <a:latin typeface="Calibri"/>
                <a:ea typeface="Calibri"/>
                <a:cs typeface="Calibri"/>
                <a:sym typeface="Calibri"/>
              </a:defRPr>
            </a:lvl1pPr>
          </a:lstStyle>
          <a:p>
            <a:pPr marL="0" marR="0" lvl="0" indent="0" algn="ctr" defTabSz="830862" rtl="0" eaLnBrk="1" fontAlgn="auto" latinLnBrk="0" hangingPunct="0">
              <a:lnSpc>
                <a:spcPct val="100000"/>
              </a:lnSpc>
              <a:spcBef>
                <a:spcPts val="0"/>
              </a:spcBef>
              <a:spcAft>
                <a:spcPts val="0"/>
              </a:spcAft>
              <a:buClr>
                <a:srgbClr val="000000"/>
              </a:buClr>
              <a:buSzTx/>
              <a:buFontTx/>
              <a:buNone/>
              <a:tabLst/>
              <a:defRPr/>
            </a:pPr>
            <a:r>
              <a:rPr kumimoji="0" sz="38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Calibri"/>
                <a:cs typeface="Calibri"/>
                <a:sym typeface="Calibri"/>
              </a:rPr>
              <a:t>裁判権</a:t>
            </a:r>
          </a:p>
        </p:txBody>
      </p:sp>
      <p:sp>
        <p:nvSpPr>
          <p:cNvPr id="242" name="空域、海域、基地の管理権"/>
          <p:cNvSpPr/>
          <p:nvPr/>
        </p:nvSpPr>
        <p:spPr>
          <a:xfrm>
            <a:off x="8741945" y="5565642"/>
            <a:ext cx="3952966" cy="2649785"/>
          </a:xfrm>
          <a:prstGeom prst="ellipse">
            <a:avLst/>
          </a:prstGeom>
          <a:gradFill>
            <a:gsLst>
              <a:gs pos="0">
                <a:srgbClr val="51A7F9"/>
              </a:gs>
              <a:gs pos="49532">
                <a:srgbClr val="2A86DD"/>
              </a:gs>
              <a:gs pos="100000">
                <a:srgbClr val="0365C0"/>
              </a:gs>
            </a:gsLst>
            <a:path path="circle">
              <a:fillToRect l="37721" t="-19636" r="62278" b="119636"/>
            </a:path>
          </a:gradFill>
          <a:ln w="12700">
            <a:miter lim="400000"/>
          </a:ln>
          <a:effectLst>
            <a:outerShdw blurRad="101600" rotWithShape="0">
              <a:srgbClr val="000000">
                <a:alpha val="61079"/>
              </a:srgbClr>
            </a:outerShdw>
          </a:effectLst>
          <a:extLst>
            <a:ext uri="{C572A759-6A51-4108-AA02-DFA0A04FC94B}">
              <ma14:wrappingTextBoxFlag xmlns:ma14="http://schemas.microsoft.com/office/mac/drawingml/2011/main" xmlns="" val="1"/>
            </a:ext>
          </a:extLst>
        </p:spPr>
        <p:txBody>
          <a:bodyPr lIns="72247" tIns="72247" rIns="72247" bIns="72247" anchor="ctr"/>
          <a:lstStyle>
            <a:lvl1pPr defTabSz="830862">
              <a:buClr>
                <a:srgbClr val="000000"/>
              </a:buClr>
              <a:defRPr sz="3800">
                <a:solidFill>
                  <a:srgbClr val="FFFFFF"/>
                </a:solidFill>
                <a:effectLst>
                  <a:outerShdw blurRad="38100" dist="12700" dir="5400000" rotWithShape="0">
                    <a:srgbClr val="000000">
                      <a:alpha val="50000"/>
                    </a:srgbClr>
                  </a:outerShdw>
                </a:effectLst>
                <a:latin typeface="Calibri"/>
                <a:ea typeface="Calibri"/>
                <a:cs typeface="Calibri"/>
                <a:sym typeface="Calibri"/>
              </a:defRPr>
            </a:lvl1pPr>
          </a:lstStyle>
          <a:p>
            <a:pPr marL="0" marR="0" lvl="0" indent="0" algn="ctr" defTabSz="830862" rtl="0" eaLnBrk="1" fontAlgn="auto" latinLnBrk="0" hangingPunct="0">
              <a:lnSpc>
                <a:spcPct val="100000"/>
              </a:lnSpc>
              <a:spcBef>
                <a:spcPts val="0"/>
              </a:spcBef>
              <a:spcAft>
                <a:spcPts val="0"/>
              </a:spcAft>
              <a:buClr>
                <a:srgbClr val="000000"/>
              </a:buClr>
              <a:buSzTx/>
              <a:buFontTx/>
              <a:buNone/>
              <a:tabLst/>
              <a:defRPr/>
            </a:pPr>
            <a:r>
              <a:rPr kumimoji="0" sz="38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Calibri"/>
                <a:cs typeface="Calibri"/>
                <a:sym typeface="Calibri"/>
              </a:rPr>
              <a:t>空域、海域、基地の管理権</a:t>
            </a:r>
          </a:p>
        </p:txBody>
      </p:sp>
      <p:sp>
        <p:nvSpPr>
          <p:cNvPr id="243" name="環境権"/>
          <p:cNvSpPr/>
          <p:nvPr/>
        </p:nvSpPr>
        <p:spPr>
          <a:xfrm>
            <a:off x="4933593" y="7280211"/>
            <a:ext cx="3952966" cy="2411721"/>
          </a:xfrm>
          <a:prstGeom prst="ellipse">
            <a:avLst/>
          </a:prstGeom>
          <a:gradFill>
            <a:gsLst>
              <a:gs pos="0">
                <a:srgbClr val="51A7F9"/>
              </a:gs>
              <a:gs pos="49532">
                <a:srgbClr val="2A86DD"/>
              </a:gs>
              <a:gs pos="100000">
                <a:srgbClr val="0365C0"/>
              </a:gs>
            </a:gsLst>
            <a:path path="circle">
              <a:fillToRect l="37721" t="-19636" r="62278" b="119636"/>
            </a:path>
          </a:gradFill>
          <a:ln w="12700">
            <a:miter lim="400000"/>
          </a:ln>
          <a:effectLst>
            <a:outerShdw blurRad="101600" rotWithShape="0">
              <a:srgbClr val="000000">
                <a:alpha val="61079"/>
              </a:srgbClr>
            </a:outerShdw>
          </a:effectLst>
          <a:extLst>
            <a:ext uri="{C572A759-6A51-4108-AA02-DFA0A04FC94B}">
              <ma14:wrappingTextBoxFlag xmlns:ma14="http://schemas.microsoft.com/office/mac/drawingml/2011/main" xmlns="" val="1"/>
            </a:ext>
          </a:extLst>
        </p:spPr>
        <p:txBody>
          <a:bodyPr lIns="72247" tIns="72247" rIns="72247" bIns="72247" anchor="ctr"/>
          <a:lstStyle>
            <a:lvl1pPr defTabSz="830862">
              <a:buClr>
                <a:srgbClr val="000000"/>
              </a:buClr>
              <a:defRPr sz="3800">
                <a:solidFill>
                  <a:srgbClr val="FFFFFF"/>
                </a:solidFill>
                <a:effectLst>
                  <a:outerShdw blurRad="38100" dist="12700" dir="5400000" rotWithShape="0">
                    <a:srgbClr val="000000">
                      <a:alpha val="50000"/>
                    </a:srgbClr>
                  </a:outerShdw>
                </a:effectLst>
                <a:latin typeface="Calibri"/>
                <a:ea typeface="Calibri"/>
                <a:cs typeface="Calibri"/>
                <a:sym typeface="Calibri"/>
              </a:defRPr>
            </a:lvl1pPr>
          </a:lstStyle>
          <a:p>
            <a:pPr marL="0" marR="0" lvl="0" indent="0" algn="ctr" defTabSz="830862" rtl="0" eaLnBrk="1" fontAlgn="auto" latinLnBrk="0" hangingPunct="0">
              <a:lnSpc>
                <a:spcPct val="100000"/>
              </a:lnSpc>
              <a:spcBef>
                <a:spcPts val="0"/>
              </a:spcBef>
              <a:spcAft>
                <a:spcPts val="0"/>
              </a:spcAft>
              <a:buClr>
                <a:srgbClr val="000000"/>
              </a:buClr>
              <a:buSzTx/>
              <a:buFontTx/>
              <a:buNone/>
              <a:tabLst/>
              <a:defRPr/>
            </a:pPr>
            <a:r>
              <a:rPr kumimoji="0" sz="38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Calibri"/>
                <a:cs typeface="Calibri"/>
                <a:sym typeface="Calibri"/>
              </a:rPr>
              <a:t>環境権</a:t>
            </a:r>
          </a:p>
        </p:txBody>
      </p:sp>
      <p:sp>
        <p:nvSpPr>
          <p:cNvPr id="244" name="権利の放棄「度」"/>
          <p:cNvSpPr txBox="1"/>
          <p:nvPr/>
        </p:nvSpPr>
        <p:spPr>
          <a:xfrm>
            <a:off x="585387" y="2560599"/>
            <a:ext cx="2685062" cy="484459"/>
          </a:xfrm>
          <a:prstGeom prst="rect">
            <a:avLst/>
          </a:prstGeom>
          <a:ln w="12700">
            <a:miter lim="400000"/>
          </a:ln>
          <a:extLst>
            <a:ext uri="{C572A759-6A51-4108-AA02-DFA0A04FC94B}">
              <ma14:wrappingTextBoxFlag xmlns:ma14="http://schemas.microsoft.com/office/mac/drawingml/2011/main" xmlns="" val="1"/>
            </a:ext>
          </a:extLst>
        </p:spPr>
        <p:txBody>
          <a:bodyPr wrap="none" lIns="72247" tIns="72247" rIns="72247" bIns="72247" anchor="ctr">
            <a:spAutoFit/>
          </a:bodyPr>
          <a:lstStyle>
            <a:lvl1pPr algn="l" defTabSz="650240">
              <a:buClr>
                <a:srgbClr val="000000"/>
              </a:buClr>
              <a:defRPr sz="2200">
                <a:uFill>
                  <a:solidFill>
                    <a:srgbClr val="000000"/>
                  </a:solidFill>
                </a:uFill>
                <a:latin typeface="Calibri"/>
                <a:ea typeface="Calibri"/>
                <a:cs typeface="Calibri"/>
                <a:sym typeface="Calibri"/>
              </a:defRPr>
            </a:lvl1pPr>
          </a:lstStyle>
          <a:p>
            <a:pPr marL="0" marR="0" lvl="0" indent="0" algn="l" defTabSz="650240" rtl="0" eaLnBrk="1" fontAlgn="auto" latinLnBrk="0" hangingPunct="0">
              <a:lnSpc>
                <a:spcPct val="100000"/>
              </a:lnSpc>
              <a:spcBef>
                <a:spcPts val="0"/>
              </a:spcBef>
              <a:spcAft>
                <a:spcPts val="0"/>
              </a:spcAft>
              <a:buClr>
                <a:srgbClr val="000000"/>
              </a:buClr>
              <a:buSzTx/>
              <a:buFontTx/>
              <a:buNone/>
              <a:tabLst/>
              <a:defRPr/>
            </a:pPr>
            <a:r>
              <a:rPr kumimoji="0" lang="ja-JP" altLang="en-US" sz="2200" b="0" i="0" u="none" strike="noStrike" kern="0" cap="none" spc="0" normalizeH="0" baseline="0" noProof="0">
                <a:ln>
                  <a:noFill/>
                </a:ln>
                <a:solidFill>
                  <a:srgbClr val="000000"/>
                </a:solidFill>
                <a:effectLst/>
                <a:uLnTx/>
                <a:uFill>
                  <a:solidFill>
                    <a:srgbClr val="000000"/>
                  </a:solidFill>
                </a:uFill>
                <a:latin typeface="Calibri"/>
                <a:cs typeface="Calibri"/>
                <a:sym typeface="Calibri"/>
              </a:rPr>
              <a:t>駐留軍の自由</a:t>
            </a:r>
            <a:r>
              <a:rPr kumimoji="0" sz="2200" b="0" i="0" u="none" strike="noStrike" kern="0" cap="none" spc="0" normalizeH="0" baseline="0" noProof="0" dirty="0">
                <a:ln>
                  <a:noFill/>
                </a:ln>
                <a:solidFill>
                  <a:srgbClr val="000000"/>
                </a:solidFill>
                <a:effectLst/>
                <a:uLnTx/>
                <a:uFill>
                  <a:solidFill>
                    <a:srgbClr val="000000"/>
                  </a:solidFill>
                </a:uFill>
                <a:latin typeface="Calibri"/>
                <a:cs typeface="Calibri"/>
                <a:sym typeface="Calibri"/>
              </a:rPr>
              <a:t>「</a:t>
            </a:r>
            <a:r>
              <a:rPr kumimoji="0" sz="2200" b="0" i="0" u="none" strike="noStrike" kern="0" cap="none" spc="0" normalizeH="0" baseline="0" noProof="0" dirty="0" err="1">
                <a:ln>
                  <a:noFill/>
                </a:ln>
                <a:solidFill>
                  <a:srgbClr val="000000"/>
                </a:solidFill>
                <a:effectLst/>
                <a:uLnTx/>
                <a:uFill>
                  <a:solidFill>
                    <a:srgbClr val="000000"/>
                  </a:solidFill>
                </a:uFill>
                <a:latin typeface="Calibri"/>
                <a:cs typeface="Calibri"/>
                <a:sym typeface="Calibri"/>
              </a:rPr>
              <a:t>度</a:t>
            </a:r>
            <a:r>
              <a:rPr kumimoji="0" sz="2200" b="0" i="0" u="none" strike="noStrike" kern="0" cap="none" spc="0" normalizeH="0" baseline="0" noProof="0" dirty="0">
                <a:ln>
                  <a:noFill/>
                </a:ln>
                <a:solidFill>
                  <a:srgbClr val="000000"/>
                </a:solidFill>
                <a:effectLst/>
                <a:uLnTx/>
                <a:uFill>
                  <a:solidFill>
                    <a:srgbClr val="000000"/>
                  </a:solidFill>
                </a:uFill>
                <a:latin typeface="Calibri"/>
                <a:cs typeface="Calibri"/>
                <a:sym typeface="Calibri"/>
              </a:rPr>
              <a:t>」</a:t>
            </a:r>
          </a:p>
        </p:txBody>
      </p:sp>
      <p:pic>
        <p:nvPicPr>
          <p:cNvPr id="245" name="線" descr="線"/>
          <p:cNvPicPr>
            <a:picLocks/>
          </p:cNvPicPr>
          <p:nvPr/>
        </p:nvPicPr>
        <p:blipFill>
          <a:blip r:embed="rId3"/>
          <a:stretch>
            <a:fillRect/>
          </a:stretch>
        </p:blipFill>
        <p:spPr>
          <a:xfrm rot="770795">
            <a:off x="1119627" y="3687661"/>
            <a:ext cx="10702544" cy="1144759"/>
          </a:xfrm>
          <a:prstGeom prst="rect">
            <a:avLst/>
          </a:prstGeom>
        </p:spPr>
      </p:pic>
      <p:sp>
        <p:nvSpPr>
          <p:cNvPr id="247" name="駐留軍と現地政府「主権」の関係"/>
          <p:cNvSpPr txBox="1">
            <a:spLocks noGrp="1"/>
          </p:cNvSpPr>
          <p:nvPr>
            <p:ph type="title" idx="4294967295"/>
          </p:nvPr>
        </p:nvSpPr>
        <p:spPr>
          <a:xfrm>
            <a:off x="952499" y="253999"/>
            <a:ext cx="11099802" cy="698695"/>
          </a:xfrm>
          <a:prstGeom prst="rect">
            <a:avLst/>
          </a:prstGeom>
        </p:spPr>
        <p:txBody>
          <a:bodyPr>
            <a:normAutofit fontScale="90000"/>
          </a:bodyPr>
          <a:lstStyle>
            <a:lvl1pPr defTabSz="630732">
              <a:defRPr sz="4656">
                <a:uFill>
                  <a:solidFill>
                    <a:srgbClr val="000000"/>
                  </a:solidFill>
                </a:uFill>
                <a:latin typeface="Calibri"/>
                <a:ea typeface="Calibri"/>
                <a:cs typeface="Calibri"/>
                <a:sym typeface="Calibri"/>
              </a:defRPr>
            </a:lvl1pPr>
          </a:lstStyle>
          <a:p>
            <a:r>
              <a:t>駐留軍と現地政府「主権」の関係</a:t>
            </a:r>
          </a:p>
        </p:txBody>
      </p:sp>
      <p:sp>
        <p:nvSpPr>
          <p:cNvPr id="248" name="地位協定"/>
          <p:cNvSpPr/>
          <p:nvPr/>
        </p:nvSpPr>
        <p:spPr>
          <a:xfrm>
            <a:off x="4086639" y="3706190"/>
            <a:ext cx="5206383" cy="2341220"/>
          </a:xfrm>
          <a:prstGeom prst="wedgeEllipseCallout">
            <a:avLst>
              <a:gd name="adj1" fmla="val -25421"/>
              <a:gd name="adj2" fmla="val -31477"/>
            </a:avLst>
          </a:prstGeom>
          <a:gradFill>
            <a:gsLst>
              <a:gs pos="0">
                <a:srgbClr val="FBFBFB">
                  <a:alpha val="87890"/>
                </a:srgbClr>
              </a:gs>
              <a:gs pos="100000">
                <a:srgbClr val="BEBEBE">
                  <a:alpha val="87890"/>
                </a:srgbClr>
              </a:gs>
            </a:gsLst>
            <a:lin ang="5400000"/>
          </a:gradFill>
          <a:ln w="12700">
            <a:miter lim="400000"/>
          </a:ln>
          <a:effectLst>
            <a:outerShdw blurRad="25400" dist="12700" dir="5400000" rotWithShape="0">
              <a:srgbClr val="000000">
                <a:alpha val="50000"/>
              </a:srgbClr>
            </a:outerShdw>
          </a:effectLst>
          <a:extLst>
            <a:ext uri="{C572A759-6A51-4108-AA02-DFA0A04FC94B}">
              <ma14:wrappingTextBoxFlag xmlns:ma14="http://schemas.microsoft.com/office/mac/drawingml/2011/main" xmlns="" val="1"/>
            </a:ext>
          </a:extLst>
        </p:spPr>
        <p:txBody>
          <a:bodyPr lIns="72247" tIns="72247" rIns="72247" bIns="72247" anchor="ctr"/>
          <a:lstStyle/>
          <a:p>
            <a:pPr marL="0" marR="0" lvl="0" indent="0" algn="l" defTabSz="650207" rtl="0" eaLnBrk="1" fontAlgn="auto" latinLnBrk="0" hangingPunct="0">
              <a:lnSpc>
                <a:spcPts val="4100"/>
              </a:lnSpc>
              <a:spcBef>
                <a:spcPts val="0"/>
              </a:spcBef>
              <a:spcAft>
                <a:spcPts val="0"/>
              </a:spcAft>
              <a:buClrTx/>
              <a:buSzTx/>
              <a:buFontTx/>
              <a:buNone/>
              <a:tabLst/>
              <a:defRPr sz="1600">
                <a:latin typeface="Helvetica Neue"/>
                <a:ea typeface="Helvetica Neue"/>
                <a:cs typeface="Helvetica Neue"/>
                <a:sym typeface="Helvetica Neue"/>
              </a:defRPr>
            </a:pPr>
            <a:endParaRPr kumimoji="0" sz="1600" b="0" i="0" u="none" strike="noStrike" kern="0" cap="none" spc="0" normalizeH="0" baseline="0" noProof="0">
              <a:ln>
                <a:noFill/>
              </a:ln>
              <a:solidFill>
                <a:srgbClr val="000000"/>
              </a:solidFill>
              <a:effectLst/>
              <a:uLnTx/>
              <a:uFillTx/>
              <a:latin typeface="Helvetica Neue"/>
              <a:ea typeface="Helvetica Neue"/>
              <a:cs typeface="Helvetica Neue"/>
              <a:sym typeface="Helvetica Neue"/>
            </a:endParaRPr>
          </a:p>
          <a:p>
            <a:pPr marL="0" marR="0" lvl="0" indent="0" algn="ctr" defTabSz="650207" rtl="0" eaLnBrk="1" fontAlgn="auto" latinLnBrk="0" hangingPunct="0">
              <a:lnSpc>
                <a:spcPts val="7300"/>
              </a:lnSpc>
              <a:spcBef>
                <a:spcPts val="0"/>
              </a:spcBef>
              <a:spcAft>
                <a:spcPts val="0"/>
              </a:spcAft>
              <a:buClrTx/>
              <a:buSzTx/>
              <a:buFontTx/>
              <a:buNone/>
              <a:tabLst/>
              <a:defRPr sz="4200">
                <a:latin typeface="Helvetica Neue"/>
                <a:ea typeface="Helvetica Neue"/>
                <a:cs typeface="Helvetica Neue"/>
                <a:sym typeface="Helvetica Neue"/>
              </a:defRPr>
            </a:pPr>
            <a:r>
              <a:rPr kumimoji="0" sz="420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地位協定</a:t>
            </a:r>
          </a:p>
        </p:txBody>
      </p:sp>
    </p:spTree>
    <p:extLst>
      <p:ext uri="{BB962C8B-B14F-4D97-AF65-F5344CB8AC3E}">
        <p14:creationId xmlns:p14="http://schemas.microsoft.com/office/powerpoint/2010/main" val="3140961101"/>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2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p:tmAbs val="0"/>
                                  </p:iterate>
                                  <p:childTnLst>
                                    <p:set>
                                      <p:cBhvr>
                                        <p:cTn id="14" fill="hold"/>
                                        <p:tgtEl>
                                          <p:spTgt spid="243"/>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iterate>
                                    <p:tmAbs val="0"/>
                                  </p:iterate>
                                  <p:childTnLst>
                                    <p:set>
                                      <p:cBhvr>
                                        <p:cTn id="17" fill="hold"/>
                                        <p:tgtEl>
                                          <p:spTgt spid="24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iterate>
                                    <p:tmAbs val="0"/>
                                  </p:iterate>
                                  <p:childTnLst>
                                    <p:set>
                                      <p:cBhvr>
                                        <p:cTn id="21" fill="hold"/>
                                        <p:tgtEl>
                                          <p:spTgt spid="235"/>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iterate>
                                    <p:tmAbs val="0"/>
                                  </p:iterate>
                                  <p:childTnLst>
                                    <p:set>
                                      <p:cBhvr>
                                        <p:cTn id="24" fill="hold"/>
                                        <p:tgtEl>
                                          <p:spTgt spid="237"/>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iterate>
                                    <p:tmAbs val="0"/>
                                  </p:iterate>
                                  <p:childTnLst>
                                    <p:set>
                                      <p:cBhvr>
                                        <p:cTn id="27" fill="hold"/>
                                        <p:tgtEl>
                                          <p:spTgt spid="238"/>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0" nodeType="afterEffect">
                                  <p:stCondLst>
                                    <p:cond delay="0"/>
                                  </p:stCondLst>
                                  <p:iterate>
                                    <p:tmAbs val="0"/>
                                  </p:iterate>
                                  <p:childTnLst>
                                    <p:set>
                                      <p:cBhvr>
                                        <p:cTn id="30" fill="hold"/>
                                        <p:tgtEl>
                                          <p:spTgt spid="23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iterate>
                                    <p:tmAbs val="0"/>
                                  </p:iterate>
                                  <p:childTnLst>
                                    <p:set>
                                      <p:cBhvr>
                                        <p:cTn id="34" fill="hold"/>
                                        <p:tgtEl>
                                          <p:spTgt spid="244"/>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grpId="0" nodeType="afterEffect">
                                  <p:stCondLst>
                                    <p:cond delay="0"/>
                                  </p:stCondLst>
                                  <p:iterate>
                                    <p:tmAbs val="0"/>
                                  </p:iterate>
                                  <p:childTnLst>
                                    <p:set>
                                      <p:cBhvr>
                                        <p:cTn id="37" fill="hold"/>
                                        <p:tgtEl>
                                          <p:spTgt spid="245"/>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iterate>
                                    <p:tmAbs val="0"/>
                                  </p:iterate>
                                  <p:childTnLst>
                                    <p:set>
                                      <p:cBhvr>
                                        <p:cTn id="41" fill="hold"/>
                                        <p:tgtEl>
                                          <p:spTgt spid="2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 grpId="0" animBg="1" advAuto="0"/>
      <p:bldP spid="237" grpId="0" animBg="1" advAuto="0"/>
      <p:bldP spid="238" grpId="0" animBg="1" advAuto="0"/>
      <p:bldP spid="239" grpId="0" animBg="1" advAuto="0"/>
      <p:bldP spid="240" grpId="0" animBg="1" advAuto="0"/>
      <p:bldP spid="241" grpId="0" animBg="1" advAuto="0"/>
      <p:bldP spid="242" grpId="0" animBg="1" advAuto="0"/>
      <p:bldP spid="243" grpId="0" animBg="1" advAuto="0"/>
      <p:bldP spid="244" grpId="0" animBg="1" advAuto="0"/>
      <p:bldP spid="245" grpId="0" animBg="1" advAuto="0"/>
      <p:bldP spid="248" grpId="0"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矢印"/>
          <p:cNvSpPr/>
          <p:nvPr/>
        </p:nvSpPr>
        <p:spPr>
          <a:xfrm>
            <a:off x="523805" y="921174"/>
            <a:ext cx="11957193" cy="1806224"/>
          </a:xfrm>
          <a:prstGeom prst="rightArrow">
            <a:avLst>
              <a:gd name="adj1" fmla="val 66641"/>
              <a:gd name="adj2" fmla="val 29617"/>
            </a:avLst>
          </a:prstGeom>
          <a:gradFill>
            <a:gsLst>
              <a:gs pos="0">
                <a:srgbClr val="FBFBFB"/>
              </a:gs>
              <a:gs pos="100000">
                <a:srgbClr val="BEBEBE"/>
              </a:gs>
            </a:gsLst>
          </a:gradFill>
          <a:ln w="12700">
            <a:miter lim="400000"/>
          </a:ln>
          <a:effectLst>
            <a:outerShdw blurRad="50800" dist="25400" dir="5400000" rotWithShape="0">
              <a:srgbClr val="000000">
                <a:alpha val="50000"/>
              </a:srgbClr>
            </a:outerShdw>
          </a:effectLst>
        </p:spPr>
        <p:txBody>
          <a:bodyPr lIns="72247" tIns="72247" rIns="72247" bIns="72247" anchor="ctr"/>
          <a:lstStyle/>
          <a:p>
            <a:pPr marL="0" marR="0" lvl="0" indent="0" algn="ctr" defTabSz="830819" rtl="0" eaLnBrk="1" fontAlgn="auto" latinLnBrk="0" hangingPunct="0">
              <a:lnSpc>
                <a:spcPct val="100000"/>
              </a:lnSpc>
              <a:spcBef>
                <a:spcPts val="0"/>
              </a:spcBef>
              <a:spcAft>
                <a:spcPts val="0"/>
              </a:spcAft>
              <a:buClr>
                <a:srgbClr val="000000"/>
              </a:buClr>
              <a:buSzTx/>
              <a:buFontTx/>
              <a:buNone/>
              <a:tabLst/>
              <a:defRPr sz="5600">
                <a:solidFill>
                  <a:srgbClr val="FFFFFF"/>
                </a:solidFill>
                <a:effectLst>
                  <a:outerShdw blurRad="38100" dist="12700" dir="5400000" rotWithShape="0">
                    <a:srgbClr val="000000">
                      <a:alpha val="50000"/>
                    </a:srgbClr>
                  </a:outerShdw>
                </a:effectLst>
                <a:latin typeface="Calibri"/>
                <a:ea typeface="Calibri"/>
                <a:cs typeface="Calibri"/>
                <a:sym typeface="Calibri"/>
              </a:defRPr>
            </a:pPr>
            <a:endParaRPr kumimoji="0" sz="5599"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Calibri"/>
              <a:cs typeface="Calibri"/>
              <a:sym typeface="Calibri"/>
            </a:endParaRPr>
          </a:p>
        </p:txBody>
      </p:sp>
      <p:sp>
        <p:nvSpPr>
          <p:cNvPr id="256" name="スライド番号"/>
          <p:cNvSpPr txBox="1">
            <a:spLocks noGrp="1"/>
          </p:cNvSpPr>
          <p:nvPr>
            <p:ph type="sldNum" sz="quarter" idx="2"/>
          </p:nvPr>
        </p:nvSpPr>
        <p:spPr>
          <a:xfrm flipH="1">
            <a:off x="11104384" y="8920271"/>
            <a:ext cx="1335770" cy="605141"/>
          </a:xfrm>
          <a:prstGeom prst="rect">
            <a:avLst/>
          </a:prstGeom>
          <a:extLst>
            <a:ext uri="{C572A759-6A51-4108-AA02-DFA0A04FC94B}">
              <ma14:wrappingTextBoxFlag xmlns:ma14="http://schemas.microsoft.com/office/mac/drawingml/2011/main" xmlns="" val="1"/>
            </a:ext>
          </a:extLst>
        </p:spPr>
        <p:txBody>
          <a:bodyPr/>
          <a:lstStyle/>
          <a:p>
            <a:pPr marL="0" marR="0" lvl="0" indent="0" algn="ctr" defTabSz="584200" rtl="0" eaLnBrk="1" fontAlgn="auto" latinLnBrk="0" hangingPunct="0">
              <a:lnSpc>
                <a:spcPct val="100000"/>
              </a:lnSpc>
              <a:spcBef>
                <a:spcPts val="0"/>
              </a:spcBef>
              <a:spcAft>
                <a:spcPts val="0"/>
              </a:spcAft>
              <a:buClrTx/>
              <a:buSzTx/>
              <a:buFontTx/>
              <a:buNone/>
              <a:tabLst/>
              <a:defRPr/>
            </a:pPr>
            <a:fld id="{86CB4B4D-7CA3-9044-876B-883B54F8677D}" type="slidenum">
              <a:rPr kumimoji="0" sz="1600" b="0" i="0" u="none" strike="noStrike" kern="0" cap="none" spc="0" normalizeH="0" baseline="0" noProof="0">
                <a:ln>
                  <a:noFill/>
                </a:ln>
                <a:solidFill>
                  <a:srgbClr val="000000"/>
                </a:solidFill>
                <a:effectLst/>
                <a:uLnTx/>
                <a:uFillTx/>
                <a:latin typeface="Helvetica Neue Light"/>
                <a:ea typeface="Helvetica Neue Light"/>
                <a:sym typeface="Helvetica Neue Light"/>
              </a:rPr>
              <a:pPr marL="0" marR="0" lvl="0" indent="0" algn="ctr" defTabSz="584200" rtl="0" eaLnBrk="1" fontAlgn="auto" latinLnBrk="0" hangingPunct="0">
                <a:lnSpc>
                  <a:spcPct val="100000"/>
                </a:lnSpc>
                <a:spcBef>
                  <a:spcPts val="0"/>
                </a:spcBef>
                <a:spcAft>
                  <a:spcPts val="0"/>
                </a:spcAft>
                <a:buClrTx/>
                <a:buSzTx/>
                <a:buFontTx/>
                <a:buNone/>
                <a:tabLst/>
                <a:defRPr/>
              </a:pPr>
              <a:t>17</a:t>
            </a:fld>
            <a:endParaRPr kumimoji="0" sz="1600" b="0" i="0" u="none" strike="noStrike" kern="0" cap="none" spc="0" normalizeH="0" baseline="0" noProof="0" dirty="0">
              <a:ln>
                <a:noFill/>
              </a:ln>
              <a:solidFill>
                <a:srgbClr val="000000"/>
              </a:solidFill>
              <a:effectLst/>
              <a:uLnTx/>
              <a:uFillTx/>
              <a:latin typeface="Helvetica Neue Light"/>
              <a:ea typeface="Helvetica Neue Light"/>
              <a:sym typeface="Helvetica Neue Light"/>
            </a:endParaRPr>
          </a:p>
        </p:txBody>
      </p:sp>
      <p:sp>
        <p:nvSpPr>
          <p:cNvPr id="257" name="戦時"/>
          <p:cNvSpPr txBox="1"/>
          <p:nvPr/>
        </p:nvSpPr>
        <p:spPr>
          <a:xfrm>
            <a:off x="994145" y="1596675"/>
            <a:ext cx="662072" cy="455221"/>
          </a:xfrm>
          <a:prstGeom prst="rect">
            <a:avLst/>
          </a:prstGeom>
          <a:ln w="12700">
            <a:miter lim="400000"/>
          </a:ln>
          <a:extLst>
            <a:ext uri="{C572A759-6A51-4108-AA02-DFA0A04FC94B}">
              <ma14:wrappingTextBoxFlag xmlns:ma14="http://schemas.microsoft.com/office/mac/drawingml/2011/main" xmlns="" val="1"/>
            </a:ext>
          </a:extLst>
        </p:spPr>
        <p:txBody>
          <a:bodyPr wrap="none" lIns="72247" tIns="72247" rIns="72247" bIns="72247" anchor="ctr">
            <a:spAutoFit/>
          </a:bodyPr>
          <a:lstStyle>
            <a:lvl1pPr algn="l" defTabSz="650240">
              <a:buClr>
                <a:srgbClr val="000000"/>
              </a:buClr>
              <a:defRPr>
                <a:uFill>
                  <a:solidFill>
                    <a:srgbClr val="000000"/>
                  </a:solidFill>
                </a:uFill>
                <a:latin typeface="Calibri"/>
                <a:ea typeface="Calibri"/>
                <a:cs typeface="Calibri"/>
                <a:sym typeface="Calibri"/>
              </a:defRPr>
            </a:lvl1pPr>
          </a:lstStyle>
          <a:p>
            <a:pPr marL="0" marR="0" lvl="0" indent="0" algn="l" defTabSz="650240" rtl="0" eaLnBrk="1" fontAlgn="auto" latinLnBrk="0" hangingPunct="0">
              <a:lnSpc>
                <a:spcPct val="100000"/>
              </a:lnSpc>
              <a:spcBef>
                <a:spcPts val="0"/>
              </a:spcBef>
              <a:spcAft>
                <a:spcPts val="0"/>
              </a:spcAft>
              <a:buClr>
                <a:srgbClr val="000000"/>
              </a:buClr>
              <a:buSzTx/>
              <a:buFontTx/>
              <a:buNone/>
              <a:tabLst/>
              <a:defRPr/>
            </a:pPr>
            <a:r>
              <a:rPr kumimoji="0" sz="2010" b="0" i="0" u="none" strike="noStrike" kern="0" cap="none" spc="0" normalizeH="0" baseline="0" noProof="0">
                <a:ln>
                  <a:noFill/>
                </a:ln>
                <a:solidFill>
                  <a:srgbClr val="000000"/>
                </a:solidFill>
                <a:effectLst/>
                <a:uLnTx/>
                <a:uFill>
                  <a:solidFill>
                    <a:srgbClr val="000000"/>
                  </a:solidFill>
                </a:uFill>
                <a:latin typeface="Calibri"/>
                <a:cs typeface="Calibri"/>
                <a:sym typeface="Calibri"/>
              </a:rPr>
              <a:t>戦時</a:t>
            </a:r>
          </a:p>
        </p:txBody>
      </p:sp>
      <p:sp>
        <p:nvSpPr>
          <p:cNvPr id="258" name="準戦時"/>
          <p:cNvSpPr txBox="1"/>
          <p:nvPr/>
        </p:nvSpPr>
        <p:spPr>
          <a:xfrm>
            <a:off x="5690323" y="1596675"/>
            <a:ext cx="920156" cy="455221"/>
          </a:xfrm>
          <a:prstGeom prst="rect">
            <a:avLst/>
          </a:prstGeom>
          <a:ln w="12700">
            <a:miter lim="400000"/>
          </a:ln>
          <a:extLst>
            <a:ext uri="{C572A759-6A51-4108-AA02-DFA0A04FC94B}">
              <ma14:wrappingTextBoxFlag xmlns:ma14="http://schemas.microsoft.com/office/mac/drawingml/2011/main" xmlns="" val="1"/>
            </a:ext>
          </a:extLst>
        </p:spPr>
        <p:txBody>
          <a:bodyPr wrap="none" lIns="72247" tIns="72247" rIns="72247" bIns="72247" anchor="ctr">
            <a:spAutoFit/>
          </a:bodyPr>
          <a:lstStyle>
            <a:lvl1pPr algn="l" defTabSz="650240">
              <a:buClr>
                <a:srgbClr val="000000"/>
              </a:buClr>
              <a:defRPr>
                <a:uFill>
                  <a:solidFill>
                    <a:srgbClr val="000000"/>
                  </a:solidFill>
                </a:uFill>
                <a:latin typeface="Calibri"/>
                <a:ea typeface="Calibri"/>
                <a:cs typeface="Calibri"/>
                <a:sym typeface="Calibri"/>
              </a:defRPr>
            </a:lvl1pPr>
          </a:lstStyle>
          <a:p>
            <a:pPr marL="0" marR="0" lvl="0" indent="0" algn="l" defTabSz="650240" rtl="0" eaLnBrk="1" fontAlgn="auto" latinLnBrk="0" hangingPunct="0">
              <a:lnSpc>
                <a:spcPct val="100000"/>
              </a:lnSpc>
              <a:spcBef>
                <a:spcPts val="0"/>
              </a:spcBef>
              <a:spcAft>
                <a:spcPts val="0"/>
              </a:spcAft>
              <a:buClr>
                <a:srgbClr val="000000"/>
              </a:buClr>
              <a:buSzTx/>
              <a:buFontTx/>
              <a:buNone/>
              <a:tabLst/>
              <a:defRPr/>
            </a:pPr>
            <a:r>
              <a:rPr kumimoji="0" sz="2010" b="0" i="0" u="none" strike="noStrike" kern="0" cap="none" spc="0" normalizeH="0" baseline="0" noProof="0">
                <a:ln>
                  <a:noFill/>
                </a:ln>
                <a:solidFill>
                  <a:srgbClr val="000000"/>
                </a:solidFill>
                <a:effectLst/>
                <a:uLnTx/>
                <a:uFill>
                  <a:solidFill>
                    <a:srgbClr val="000000"/>
                  </a:solidFill>
                </a:uFill>
                <a:latin typeface="Calibri"/>
                <a:cs typeface="Calibri"/>
                <a:sym typeface="Calibri"/>
              </a:rPr>
              <a:t>準戦時</a:t>
            </a:r>
          </a:p>
        </p:txBody>
      </p:sp>
      <p:sp>
        <p:nvSpPr>
          <p:cNvPr id="259" name="平和時"/>
          <p:cNvSpPr txBox="1"/>
          <p:nvPr/>
        </p:nvSpPr>
        <p:spPr>
          <a:xfrm>
            <a:off x="10711619" y="1596675"/>
            <a:ext cx="920156" cy="455221"/>
          </a:xfrm>
          <a:prstGeom prst="rect">
            <a:avLst/>
          </a:prstGeom>
          <a:ln w="12700">
            <a:miter lim="400000"/>
          </a:ln>
          <a:extLst>
            <a:ext uri="{C572A759-6A51-4108-AA02-DFA0A04FC94B}">
              <ma14:wrappingTextBoxFlag xmlns:ma14="http://schemas.microsoft.com/office/mac/drawingml/2011/main" xmlns="" val="1"/>
            </a:ext>
          </a:extLst>
        </p:spPr>
        <p:txBody>
          <a:bodyPr wrap="none" lIns="72247" tIns="72247" rIns="72247" bIns="72247" anchor="ctr">
            <a:spAutoFit/>
          </a:bodyPr>
          <a:lstStyle>
            <a:lvl1pPr algn="l" defTabSz="650240">
              <a:buClr>
                <a:srgbClr val="000000"/>
              </a:buClr>
              <a:defRPr>
                <a:uFill>
                  <a:solidFill>
                    <a:srgbClr val="000000"/>
                  </a:solidFill>
                </a:uFill>
                <a:latin typeface="Calibri"/>
                <a:ea typeface="Calibri"/>
                <a:cs typeface="Calibri"/>
                <a:sym typeface="Calibri"/>
              </a:defRPr>
            </a:lvl1pPr>
          </a:lstStyle>
          <a:p>
            <a:pPr marL="0" marR="0" lvl="0" indent="0" algn="l" defTabSz="650240" rtl="0" eaLnBrk="1" fontAlgn="auto" latinLnBrk="0" hangingPunct="0">
              <a:lnSpc>
                <a:spcPct val="100000"/>
              </a:lnSpc>
              <a:spcBef>
                <a:spcPts val="0"/>
              </a:spcBef>
              <a:spcAft>
                <a:spcPts val="0"/>
              </a:spcAft>
              <a:buClr>
                <a:srgbClr val="000000"/>
              </a:buClr>
              <a:buSzTx/>
              <a:buFontTx/>
              <a:buNone/>
              <a:tabLst/>
              <a:defRPr/>
            </a:pPr>
            <a:r>
              <a:rPr kumimoji="0" sz="2010" b="0" i="0" u="none" strike="noStrike" kern="0" cap="none" spc="0" normalizeH="0" baseline="0" noProof="0">
                <a:ln>
                  <a:noFill/>
                </a:ln>
                <a:solidFill>
                  <a:srgbClr val="000000"/>
                </a:solidFill>
                <a:effectLst/>
                <a:uLnTx/>
                <a:uFill>
                  <a:solidFill>
                    <a:srgbClr val="000000"/>
                  </a:solidFill>
                </a:uFill>
                <a:latin typeface="Calibri"/>
                <a:cs typeface="Calibri"/>
                <a:sym typeface="Calibri"/>
              </a:rPr>
              <a:t>平和時</a:t>
            </a:r>
          </a:p>
        </p:txBody>
      </p:sp>
      <p:sp>
        <p:nvSpPr>
          <p:cNvPr id="260" name="アメリカが持つ地位協定"/>
          <p:cNvSpPr txBox="1"/>
          <p:nvPr/>
        </p:nvSpPr>
        <p:spPr>
          <a:xfrm>
            <a:off x="3674699" y="186549"/>
            <a:ext cx="6352732" cy="823014"/>
          </a:xfrm>
          <a:prstGeom prst="rect">
            <a:avLst/>
          </a:prstGeom>
          <a:ln w="12700">
            <a:miter lim="400000"/>
          </a:ln>
          <a:extLst>
            <a:ext uri="{C572A759-6A51-4108-AA02-DFA0A04FC94B}">
              <ma14:wrappingTextBoxFlag xmlns:ma14="http://schemas.microsoft.com/office/mac/drawingml/2011/main" xmlns="" val="1"/>
            </a:ext>
          </a:extLst>
        </p:spPr>
        <p:txBody>
          <a:bodyPr wrap="none" lIns="72247" tIns="72247" rIns="72247" bIns="72247" anchor="ctr">
            <a:spAutoFit/>
          </a:bodyPr>
          <a:lstStyle>
            <a:lvl1pPr algn="l" defTabSz="650240">
              <a:buClr>
                <a:srgbClr val="000000"/>
              </a:buClr>
              <a:defRPr>
                <a:uFill>
                  <a:solidFill>
                    <a:srgbClr val="000000"/>
                  </a:solidFill>
                </a:uFill>
                <a:latin typeface="Calibri"/>
                <a:ea typeface="Calibri"/>
                <a:cs typeface="Calibri"/>
                <a:sym typeface="Calibri"/>
              </a:defRPr>
            </a:lvl1pPr>
          </a:lstStyle>
          <a:p>
            <a:pPr marL="0" marR="0" lvl="0" indent="0" algn="l" defTabSz="650240" rtl="0" eaLnBrk="1" fontAlgn="auto" latinLnBrk="0" hangingPunct="0">
              <a:lnSpc>
                <a:spcPct val="100000"/>
              </a:lnSpc>
              <a:spcBef>
                <a:spcPts val="0"/>
              </a:spcBef>
              <a:spcAft>
                <a:spcPts val="0"/>
              </a:spcAft>
              <a:buClr>
                <a:srgbClr val="000000"/>
              </a:buClr>
              <a:buSzTx/>
              <a:buFontTx/>
              <a:buNone/>
              <a:tabLst/>
              <a:defRPr/>
            </a:pPr>
            <a:r>
              <a:rPr kumimoji="0" sz="4400" b="0" i="0" u="none" strike="noStrike" kern="0" cap="none" spc="0" normalizeH="0" baseline="0" noProof="0" dirty="0">
                <a:ln>
                  <a:noFill/>
                </a:ln>
                <a:solidFill>
                  <a:srgbClr val="000000"/>
                </a:solidFill>
                <a:effectLst/>
                <a:uLnTx/>
                <a:uFill>
                  <a:solidFill>
                    <a:srgbClr val="000000"/>
                  </a:solidFill>
                </a:uFill>
                <a:latin typeface="Calibri"/>
                <a:cs typeface="Calibri"/>
                <a:sym typeface="Calibri"/>
              </a:rPr>
              <a:t>アメリカが持つ地位協定</a:t>
            </a:r>
            <a:endParaRPr kumimoji="0" sz="2010" b="0" i="0" u="none" strike="noStrike" kern="0" cap="none" spc="0" normalizeH="0" baseline="0" noProof="0" dirty="0">
              <a:ln>
                <a:noFill/>
              </a:ln>
              <a:solidFill>
                <a:srgbClr val="000000"/>
              </a:solidFill>
              <a:effectLst/>
              <a:uLnTx/>
              <a:uFill>
                <a:solidFill>
                  <a:srgbClr val="000000"/>
                </a:solidFill>
              </a:uFill>
              <a:latin typeface="Calibri"/>
              <a:cs typeface="Calibri"/>
              <a:sym typeface="Calibri"/>
            </a:endParaRPr>
          </a:p>
        </p:txBody>
      </p:sp>
      <p:sp>
        <p:nvSpPr>
          <p:cNvPr id="261" name="イラク、アフガニスタン"/>
          <p:cNvSpPr/>
          <p:nvPr/>
        </p:nvSpPr>
        <p:spPr>
          <a:xfrm>
            <a:off x="1643662" y="2781582"/>
            <a:ext cx="4944816" cy="737658"/>
          </a:xfrm>
          <a:prstGeom prst="roundRect">
            <a:avLst>
              <a:gd name="adj" fmla="val 36729"/>
            </a:avLst>
          </a:prstGeom>
          <a:blipFill>
            <a:blip r:embed="rId2"/>
          </a:blipFill>
          <a:ln w="12700">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72247" tIns="72247" rIns="72247" bIns="72247" anchor="ctr"/>
          <a:lstStyle>
            <a:lvl1pPr defTabSz="830862">
              <a:buClr>
                <a:srgbClr val="000000"/>
              </a:buClr>
              <a:defRPr>
                <a:solidFill>
                  <a:srgbClr val="FFFFFF"/>
                </a:solidFill>
                <a:effectLst>
                  <a:outerShdw blurRad="38100" dist="12700" dir="5400000" rotWithShape="0">
                    <a:srgbClr val="000000">
                      <a:alpha val="50000"/>
                    </a:srgbClr>
                  </a:outerShdw>
                </a:effectLst>
                <a:latin typeface="Calibri"/>
                <a:ea typeface="Calibri"/>
                <a:cs typeface="Calibri"/>
                <a:sym typeface="Calibri"/>
              </a:defRPr>
            </a:lvl1pPr>
          </a:lstStyle>
          <a:p>
            <a:pPr marL="0" marR="0" lvl="0" indent="0" algn="ctr" defTabSz="830862" rtl="0" eaLnBrk="1" fontAlgn="auto" latinLnBrk="0" hangingPunct="0">
              <a:lnSpc>
                <a:spcPct val="100000"/>
              </a:lnSpc>
              <a:spcBef>
                <a:spcPts val="0"/>
              </a:spcBef>
              <a:spcAft>
                <a:spcPts val="0"/>
              </a:spcAft>
              <a:buClr>
                <a:srgbClr val="000000"/>
              </a:buClr>
              <a:buSzTx/>
              <a:buFontTx/>
              <a:buNone/>
              <a:tabLst/>
              <a:defRPr/>
            </a:pPr>
            <a:r>
              <a:rPr kumimoji="0" sz="201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Calibri"/>
                <a:cs typeface="Calibri"/>
                <a:sym typeface="Calibri"/>
              </a:rPr>
              <a:t>　イラク、アフガニスタン</a:t>
            </a:r>
          </a:p>
        </p:txBody>
      </p:sp>
      <p:sp>
        <p:nvSpPr>
          <p:cNvPr id="262" name="韓国"/>
          <p:cNvSpPr/>
          <p:nvPr/>
        </p:nvSpPr>
        <p:spPr>
          <a:xfrm>
            <a:off x="5707663" y="3702756"/>
            <a:ext cx="1964338" cy="737658"/>
          </a:xfrm>
          <a:prstGeom prst="roundRect">
            <a:avLst>
              <a:gd name="adj" fmla="val 36729"/>
            </a:avLst>
          </a:prstGeom>
          <a:solidFill>
            <a:srgbClr val="EC5D57"/>
          </a:solidFill>
          <a:ln w="12700">
            <a:miter lim="400000"/>
          </a:ln>
          <a:effectLst>
            <a:outerShdw blurRad="50800" dist="25400" dir="5400000" rotWithShape="0">
              <a:srgbClr val="EC5D57">
                <a:alpha val="50000"/>
              </a:srgbClr>
            </a:outerShdw>
          </a:effectLst>
          <a:extLst>
            <a:ext uri="{C572A759-6A51-4108-AA02-DFA0A04FC94B}">
              <ma14:wrappingTextBoxFlag xmlns:ma14="http://schemas.microsoft.com/office/mac/drawingml/2011/main" xmlns="" val="1"/>
            </a:ext>
          </a:extLst>
        </p:spPr>
        <p:txBody>
          <a:bodyPr lIns="72247" tIns="72247" rIns="72247" bIns="72247" anchor="ctr"/>
          <a:lstStyle>
            <a:lvl1pPr defTabSz="830862">
              <a:buClr>
                <a:srgbClr val="000000"/>
              </a:buClr>
              <a:defRPr>
                <a:solidFill>
                  <a:srgbClr val="FFFFFF"/>
                </a:solidFill>
                <a:effectLst>
                  <a:outerShdw blurRad="38100" dist="12700" dir="5400000" rotWithShape="0">
                    <a:srgbClr val="000000">
                      <a:alpha val="50000"/>
                    </a:srgbClr>
                  </a:outerShdw>
                </a:effectLst>
                <a:latin typeface="Calibri"/>
                <a:ea typeface="Calibri"/>
                <a:cs typeface="Calibri"/>
                <a:sym typeface="Calibri"/>
              </a:defRPr>
            </a:lvl1pPr>
          </a:lstStyle>
          <a:p>
            <a:pPr marL="0" marR="0" lvl="0" indent="0" algn="ctr" defTabSz="830862" rtl="0" eaLnBrk="1" fontAlgn="auto" latinLnBrk="0" hangingPunct="0">
              <a:lnSpc>
                <a:spcPct val="100000"/>
              </a:lnSpc>
              <a:spcBef>
                <a:spcPts val="0"/>
              </a:spcBef>
              <a:spcAft>
                <a:spcPts val="0"/>
              </a:spcAft>
              <a:buClr>
                <a:srgbClr val="000000"/>
              </a:buClr>
              <a:buSzTx/>
              <a:buFontTx/>
              <a:buNone/>
              <a:tabLst/>
              <a:defRPr/>
            </a:pPr>
            <a:r>
              <a:rPr kumimoji="0" sz="201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Calibri"/>
                <a:cs typeface="Calibri"/>
                <a:sym typeface="Calibri"/>
              </a:rPr>
              <a:t>韓国</a:t>
            </a:r>
          </a:p>
        </p:txBody>
      </p:sp>
      <p:sp>
        <p:nvSpPr>
          <p:cNvPr id="263" name="日本"/>
          <p:cNvSpPr/>
          <p:nvPr/>
        </p:nvSpPr>
        <p:spPr>
          <a:xfrm>
            <a:off x="10135851" y="4507971"/>
            <a:ext cx="1964338" cy="737660"/>
          </a:xfrm>
          <a:prstGeom prst="roundRect">
            <a:avLst>
              <a:gd name="adj" fmla="val 36729"/>
            </a:avLst>
          </a:prstGeom>
          <a:solidFill>
            <a:srgbClr val="C82506"/>
          </a:solidFill>
          <a:ln w="12700">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72247" tIns="72247" rIns="72247" bIns="72247" anchor="ctr"/>
          <a:lstStyle>
            <a:lvl1pPr defTabSz="830862">
              <a:buClr>
                <a:srgbClr val="000000"/>
              </a:buClr>
              <a:defRPr>
                <a:solidFill>
                  <a:srgbClr val="FFFFFF"/>
                </a:solidFill>
                <a:effectLst>
                  <a:outerShdw blurRad="38100" dist="12700" dir="5400000" rotWithShape="0">
                    <a:srgbClr val="000000">
                      <a:alpha val="50000"/>
                    </a:srgbClr>
                  </a:outerShdw>
                </a:effectLst>
                <a:latin typeface="Calibri"/>
                <a:ea typeface="Calibri"/>
                <a:cs typeface="Calibri"/>
                <a:sym typeface="Calibri"/>
              </a:defRPr>
            </a:lvl1pPr>
          </a:lstStyle>
          <a:p>
            <a:pPr marL="0" marR="0" lvl="0" indent="0" algn="ctr" defTabSz="830862" rtl="0" eaLnBrk="1" fontAlgn="auto" latinLnBrk="0" hangingPunct="0">
              <a:lnSpc>
                <a:spcPct val="100000"/>
              </a:lnSpc>
              <a:spcBef>
                <a:spcPts val="0"/>
              </a:spcBef>
              <a:spcAft>
                <a:spcPts val="0"/>
              </a:spcAft>
              <a:buClr>
                <a:srgbClr val="000000"/>
              </a:buClr>
              <a:buSzTx/>
              <a:buFontTx/>
              <a:buNone/>
              <a:tabLst/>
              <a:defRPr/>
            </a:pPr>
            <a:r>
              <a:rPr kumimoji="0" sz="201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Calibri"/>
                <a:cs typeface="Calibri"/>
                <a:sym typeface="Calibri"/>
              </a:rPr>
              <a:t>日本</a:t>
            </a:r>
          </a:p>
        </p:txBody>
      </p:sp>
      <p:sp>
        <p:nvSpPr>
          <p:cNvPr id="264" name="独、伊、NATO諸国"/>
          <p:cNvSpPr/>
          <p:nvPr/>
        </p:nvSpPr>
        <p:spPr>
          <a:xfrm>
            <a:off x="8925983" y="2781582"/>
            <a:ext cx="3713340" cy="737658"/>
          </a:xfrm>
          <a:prstGeom prst="roundRect">
            <a:avLst>
              <a:gd name="adj" fmla="val 36729"/>
            </a:avLst>
          </a:prstGeom>
          <a:blipFill>
            <a:blip r:embed="rId2"/>
          </a:blipFill>
          <a:ln w="12700">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72247" tIns="72247" rIns="72247" bIns="72247" anchor="ctr"/>
          <a:lstStyle>
            <a:lvl1pPr defTabSz="830862">
              <a:buClr>
                <a:srgbClr val="000000"/>
              </a:buClr>
              <a:defRPr>
                <a:solidFill>
                  <a:srgbClr val="FFFFFF"/>
                </a:solidFill>
                <a:latin typeface="Calibri"/>
                <a:ea typeface="Calibri"/>
                <a:cs typeface="Calibri"/>
                <a:sym typeface="Calibri"/>
              </a:defRPr>
            </a:lvl1pPr>
          </a:lstStyle>
          <a:p>
            <a:pPr marL="0" marR="0" lvl="0" indent="0" algn="ctr" defTabSz="830862" rtl="0" eaLnBrk="1" fontAlgn="auto" latinLnBrk="0" hangingPunct="0">
              <a:lnSpc>
                <a:spcPct val="100000"/>
              </a:lnSpc>
              <a:spcBef>
                <a:spcPts val="0"/>
              </a:spcBef>
              <a:spcAft>
                <a:spcPts val="0"/>
              </a:spcAft>
              <a:buClr>
                <a:srgbClr val="000000"/>
              </a:buClr>
              <a:buSzTx/>
              <a:buFontTx/>
              <a:buNone/>
              <a:tabLst/>
              <a:defRPr/>
            </a:pPr>
            <a:r>
              <a:rPr kumimoji="0" sz="2010" b="0" i="0" u="none" strike="noStrike" kern="0" cap="none" spc="0" normalizeH="0" baseline="0" noProof="0">
                <a:ln>
                  <a:noFill/>
                </a:ln>
                <a:solidFill>
                  <a:srgbClr val="FFFFFF"/>
                </a:solidFill>
                <a:effectLst/>
                <a:uLnTx/>
                <a:uFillTx/>
                <a:latin typeface="Calibri"/>
                <a:cs typeface="Calibri"/>
                <a:sym typeface="Calibri"/>
              </a:rPr>
              <a:t>独、伊、NATO諸国</a:t>
            </a:r>
          </a:p>
        </p:txBody>
      </p:sp>
      <p:sp>
        <p:nvSpPr>
          <p:cNvPr id="265" name="フィリピン"/>
          <p:cNvSpPr/>
          <p:nvPr/>
        </p:nvSpPr>
        <p:spPr>
          <a:xfrm>
            <a:off x="9336669" y="3573427"/>
            <a:ext cx="2763521" cy="737658"/>
          </a:xfrm>
          <a:prstGeom prst="roundRect">
            <a:avLst>
              <a:gd name="adj" fmla="val 36729"/>
            </a:avLst>
          </a:prstGeom>
          <a:blipFill>
            <a:blip r:embed="rId2"/>
          </a:blipFill>
          <a:ln w="12700">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72247" tIns="72247" rIns="72247" bIns="72247" anchor="ctr"/>
          <a:lstStyle>
            <a:lvl1pPr defTabSz="830862">
              <a:buClr>
                <a:srgbClr val="000000"/>
              </a:buClr>
              <a:defRPr>
                <a:solidFill>
                  <a:srgbClr val="FFFFFF"/>
                </a:solidFill>
                <a:effectLst>
                  <a:outerShdw blurRad="38100" dist="12700" dir="5400000" rotWithShape="0">
                    <a:srgbClr val="000000">
                      <a:alpha val="50000"/>
                    </a:srgbClr>
                  </a:outerShdw>
                </a:effectLst>
                <a:latin typeface="Calibri"/>
                <a:ea typeface="Calibri"/>
                <a:cs typeface="Calibri"/>
                <a:sym typeface="Calibri"/>
              </a:defRPr>
            </a:lvl1pPr>
          </a:lstStyle>
          <a:p>
            <a:pPr marL="0" marR="0" lvl="0" indent="0" algn="ctr" defTabSz="830862" rtl="0" eaLnBrk="1" fontAlgn="auto" latinLnBrk="0" hangingPunct="0">
              <a:lnSpc>
                <a:spcPct val="100000"/>
              </a:lnSpc>
              <a:spcBef>
                <a:spcPts val="0"/>
              </a:spcBef>
              <a:spcAft>
                <a:spcPts val="0"/>
              </a:spcAft>
              <a:buClr>
                <a:srgbClr val="000000"/>
              </a:buClr>
              <a:buSzTx/>
              <a:buFontTx/>
              <a:buNone/>
              <a:tabLst/>
              <a:defRPr/>
            </a:pPr>
            <a:r>
              <a:rPr kumimoji="0" sz="201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Calibri"/>
                <a:cs typeface="Calibri"/>
                <a:sym typeface="Calibri"/>
              </a:rPr>
              <a:t>フィリピン</a:t>
            </a:r>
          </a:p>
        </p:txBody>
      </p:sp>
      <p:sp>
        <p:nvSpPr>
          <p:cNvPr id="266" name="地位協定"/>
          <p:cNvSpPr/>
          <p:nvPr/>
        </p:nvSpPr>
        <p:spPr>
          <a:xfrm>
            <a:off x="3899209" y="5111821"/>
            <a:ext cx="5206384" cy="3258396"/>
          </a:xfrm>
          <a:prstGeom prst="wedgeEllipseCallout">
            <a:avLst>
              <a:gd name="adj1" fmla="val -25421"/>
              <a:gd name="adj2" fmla="val -36691"/>
            </a:avLst>
          </a:prstGeom>
          <a:gradFill>
            <a:gsLst>
              <a:gs pos="0">
                <a:srgbClr val="FBFBFB">
                  <a:alpha val="87890"/>
                </a:srgbClr>
              </a:gs>
              <a:gs pos="100000">
                <a:srgbClr val="BEBEBE">
                  <a:alpha val="87890"/>
                </a:srgbClr>
              </a:gs>
            </a:gsLst>
            <a:lin ang="5400000"/>
          </a:gradFill>
          <a:ln w="12700">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72247" tIns="72247" rIns="72247" bIns="72247" anchor="ctr"/>
          <a:lstStyle/>
          <a:p>
            <a:pPr marL="0" marR="0" lvl="0" indent="0" algn="l" defTabSz="650207" rtl="0" eaLnBrk="1" fontAlgn="auto" latinLnBrk="0" hangingPunct="0">
              <a:lnSpc>
                <a:spcPts val="4400"/>
              </a:lnSpc>
              <a:spcBef>
                <a:spcPts val="0"/>
              </a:spcBef>
              <a:spcAft>
                <a:spcPts val="0"/>
              </a:spcAft>
              <a:buClrTx/>
              <a:buSzTx/>
              <a:buFontTx/>
              <a:buNone/>
              <a:tabLst/>
              <a:defRPr sz="1800">
                <a:latin typeface="Helvetica Neue"/>
                <a:ea typeface="Helvetica Neue"/>
                <a:cs typeface="Helvetica Neue"/>
                <a:sym typeface="Helvetica Neue"/>
              </a:defRPr>
            </a:pPr>
            <a:endParaRPr kumimoji="0" sz="1801" b="0" i="0" u="none" strike="noStrike" kern="0" cap="none" spc="0" normalizeH="0" baseline="0" noProof="0">
              <a:ln>
                <a:noFill/>
              </a:ln>
              <a:solidFill>
                <a:srgbClr val="000000"/>
              </a:solidFill>
              <a:effectLst/>
              <a:uLnTx/>
              <a:uFillTx/>
              <a:latin typeface="Helvetica Neue"/>
              <a:ea typeface="Helvetica Neue"/>
              <a:cs typeface="Helvetica Neue"/>
              <a:sym typeface="Helvetica Neue"/>
            </a:endParaRPr>
          </a:p>
          <a:p>
            <a:pPr marL="0" marR="0" lvl="0" indent="0" algn="ctr" defTabSz="650207" rtl="0" eaLnBrk="1" fontAlgn="auto" latinLnBrk="0" hangingPunct="0">
              <a:lnSpc>
                <a:spcPts val="7499"/>
              </a:lnSpc>
              <a:spcBef>
                <a:spcPts val="0"/>
              </a:spcBef>
              <a:spcAft>
                <a:spcPts val="0"/>
              </a:spcAft>
              <a:buClrTx/>
              <a:buSzTx/>
              <a:buFontTx/>
              <a:buNone/>
              <a:tabLst/>
              <a:defRPr sz="4400">
                <a:latin typeface="Helvetica Neue"/>
                <a:ea typeface="Helvetica Neue"/>
                <a:cs typeface="Helvetica Neue"/>
                <a:sym typeface="Helvetica Neue"/>
              </a:defRPr>
            </a:pPr>
            <a:r>
              <a:rPr kumimoji="0" sz="440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地位協定</a:t>
            </a:r>
          </a:p>
        </p:txBody>
      </p:sp>
      <p:sp>
        <p:nvSpPr>
          <p:cNvPr id="267" name="裁判権"/>
          <p:cNvSpPr/>
          <p:nvPr/>
        </p:nvSpPr>
        <p:spPr>
          <a:xfrm>
            <a:off x="1379956" y="5758058"/>
            <a:ext cx="3413761" cy="2411721"/>
          </a:xfrm>
          <a:prstGeom prst="ellipse">
            <a:avLst/>
          </a:prstGeom>
          <a:gradFill>
            <a:gsLst>
              <a:gs pos="0">
                <a:srgbClr val="51A7F9"/>
              </a:gs>
              <a:gs pos="49532">
                <a:srgbClr val="2A86DD"/>
              </a:gs>
              <a:gs pos="100000">
                <a:srgbClr val="0365C0"/>
              </a:gs>
            </a:gsLst>
            <a:path path="circle">
              <a:fillToRect l="37721" t="-19636" r="62278" b="119636"/>
            </a:path>
          </a:gradFill>
          <a:ln w="12700">
            <a:miter lim="400000"/>
          </a:ln>
          <a:effectLst>
            <a:outerShdw blurRad="114300" dist="12700" rotWithShape="0">
              <a:srgbClr val="000000">
                <a:alpha val="61079"/>
              </a:srgbClr>
            </a:outerShdw>
          </a:effectLst>
          <a:extLst>
            <a:ext uri="{C572A759-6A51-4108-AA02-DFA0A04FC94B}">
              <ma14:wrappingTextBoxFlag xmlns:ma14="http://schemas.microsoft.com/office/mac/drawingml/2011/main" xmlns="" val="1"/>
            </a:ext>
          </a:extLst>
        </p:spPr>
        <p:txBody>
          <a:bodyPr lIns="72247" tIns="72247" rIns="72247" bIns="72247" anchor="ctr"/>
          <a:lstStyle>
            <a:lvl1pPr defTabSz="830862">
              <a:buClr>
                <a:srgbClr val="000000"/>
              </a:buClr>
              <a:defRPr sz="4200">
                <a:solidFill>
                  <a:srgbClr val="FFFFFF"/>
                </a:solidFill>
                <a:effectLst>
                  <a:outerShdw blurRad="38100" dist="12700" dir="5400000" rotWithShape="0">
                    <a:srgbClr val="000000">
                      <a:alpha val="50000"/>
                    </a:srgbClr>
                  </a:outerShdw>
                </a:effectLst>
                <a:latin typeface="Calibri"/>
                <a:ea typeface="Calibri"/>
                <a:cs typeface="Calibri"/>
                <a:sym typeface="Calibri"/>
              </a:defRPr>
            </a:lvl1pPr>
          </a:lstStyle>
          <a:p>
            <a:pPr marL="0" marR="0" lvl="0" indent="0" algn="ctr" defTabSz="830862" rtl="0" eaLnBrk="1" fontAlgn="auto" latinLnBrk="0" hangingPunct="0">
              <a:lnSpc>
                <a:spcPct val="100000"/>
              </a:lnSpc>
              <a:spcBef>
                <a:spcPts val="0"/>
              </a:spcBef>
              <a:spcAft>
                <a:spcPts val="0"/>
              </a:spcAft>
              <a:buClr>
                <a:srgbClr val="000000"/>
              </a:buClr>
              <a:buSzTx/>
              <a:buFontTx/>
              <a:buNone/>
              <a:tabLst/>
              <a:defRPr/>
            </a:pPr>
            <a:r>
              <a:rPr kumimoji="0" sz="42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Calibri"/>
                <a:cs typeface="Calibri"/>
                <a:sym typeface="Calibri"/>
              </a:rPr>
              <a:t>裁判権</a:t>
            </a:r>
          </a:p>
        </p:txBody>
      </p:sp>
      <p:sp>
        <p:nvSpPr>
          <p:cNvPr id="268" name="管理権…"/>
          <p:cNvSpPr/>
          <p:nvPr/>
        </p:nvSpPr>
        <p:spPr>
          <a:xfrm>
            <a:off x="8487188" y="5758058"/>
            <a:ext cx="3952966" cy="2649786"/>
          </a:xfrm>
          <a:prstGeom prst="ellipse">
            <a:avLst/>
          </a:prstGeom>
          <a:gradFill>
            <a:gsLst>
              <a:gs pos="0">
                <a:srgbClr val="51A7F9"/>
              </a:gs>
              <a:gs pos="49532">
                <a:srgbClr val="2A86DD"/>
              </a:gs>
              <a:gs pos="100000">
                <a:srgbClr val="0365C0"/>
              </a:gs>
            </a:gsLst>
            <a:path path="circle">
              <a:fillToRect l="37721" t="-19636" r="62278" b="119636"/>
            </a:path>
          </a:gradFill>
          <a:ln w="12700">
            <a:miter lim="400000"/>
          </a:ln>
          <a:effectLst>
            <a:outerShdw blurRad="114300" dist="12700" rotWithShape="0">
              <a:srgbClr val="000000">
                <a:alpha val="61079"/>
              </a:srgbClr>
            </a:outerShdw>
          </a:effectLst>
          <a:extLst>
            <a:ext uri="{C572A759-6A51-4108-AA02-DFA0A04FC94B}">
              <ma14:wrappingTextBoxFlag xmlns:ma14="http://schemas.microsoft.com/office/mac/drawingml/2011/main" xmlns="" val="1"/>
            </a:ext>
          </a:extLst>
        </p:spPr>
        <p:txBody>
          <a:bodyPr lIns="72247" tIns="72247" rIns="72247" bIns="72247" anchor="ctr"/>
          <a:lstStyle/>
          <a:p>
            <a:pPr marL="0" marR="0" lvl="0" indent="0" algn="ctr" defTabSz="830819" rtl="0" eaLnBrk="1" fontAlgn="auto" latinLnBrk="0" hangingPunct="0">
              <a:lnSpc>
                <a:spcPct val="100000"/>
              </a:lnSpc>
              <a:spcBef>
                <a:spcPts val="0"/>
              </a:spcBef>
              <a:spcAft>
                <a:spcPts val="0"/>
              </a:spcAft>
              <a:buClr>
                <a:srgbClr val="000000"/>
              </a:buClr>
              <a:buSzTx/>
              <a:buFontTx/>
              <a:buNone/>
              <a:tabLst/>
              <a:defRPr sz="4200">
                <a:solidFill>
                  <a:srgbClr val="FFFFFF"/>
                </a:solidFill>
                <a:effectLst>
                  <a:outerShdw blurRad="38100" dist="12700" dir="5400000" rotWithShape="0">
                    <a:srgbClr val="000000">
                      <a:alpha val="50000"/>
                    </a:srgbClr>
                  </a:outerShdw>
                </a:effectLst>
                <a:latin typeface="Calibri"/>
                <a:ea typeface="Calibri"/>
                <a:cs typeface="Calibri"/>
                <a:sym typeface="Calibri"/>
              </a:defRPr>
            </a:pPr>
            <a:r>
              <a:rPr kumimoji="0" sz="42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Calibri"/>
                <a:cs typeface="Calibri"/>
                <a:sym typeface="Calibri"/>
              </a:rPr>
              <a:t>管理権</a:t>
            </a:r>
          </a:p>
          <a:p>
            <a:pPr marL="0" marR="0" lvl="0" indent="0" algn="ctr" defTabSz="830819" rtl="0" eaLnBrk="1" fontAlgn="auto" latinLnBrk="0" hangingPunct="0">
              <a:lnSpc>
                <a:spcPct val="100000"/>
              </a:lnSpc>
              <a:spcBef>
                <a:spcPts val="0"/>
              </a:spcBef>
              <a:spcAft>
                <a:spcPts val="0"/>
              </a:spcAft>
              <a:buClr>
                <a:srgbClr val="000000"/>
              </a:buClr>
              <a:buSzTx/>
              <a:buFontTx/>
              <a:buNone/>
              <a:tabLst/>
              <a:defRPr sz="4200">
                <a:solidFill>
                  <a:srgbClr val="FFFFFF"/>
                </a:solidFill>
                <a:effectLst>
                  <a:outerShdw blurRad="38100" dist="12700" dir="5400000" rotWithShape="0">
                    <a:srgbClr val="000000">
                      <a:alpha val="50000"/>
                    </a:srgbClr>
                  </a:outerShdw>
                </a:effectLst>
                <a:latin typeface="Calibri"/>
                <a:ea typeface="Calibri"/>
                <a:cs typeface="Calibri"/>
                <a:sym typeface="Calibri"/>
              </a:defRPr>
            </a:pPr>
            <a:r>
              <a:rPr kumimoji="0" sz="42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Calibri"/>
                <a:cs typeface="Calibri"/>
                <a:sym typeface="Calibri"/>
              </a:rPr>
              <a:t>（主権）</a:t>
            </a:r>
          </a:p>
        </p:txBody>
      </p:sp>
      <p:sp>
        <p:nvSpPr>
          <p:cNvPr id="269" name="環境権"/>
          <p:cNvSpPr/>
          <p:nvPr/>
        </p:nvSpPr>
        <p:spPr>
          <a:xfrm>
            <a:off x="4933593" y="7280211"/>
            <a:ext cx="3413761" cy="2411721"/>
          </a:xfrm>
          <a:prstGeom prst="ellipse">
            <a:avLst/>
          </a:prstGeom>
          <a:gradFill>
            <a:gsLst>
              <a:gs pos="0">
                <a:srgbClr val="51A7F9"/>
              </a:gs>
              <a:gs pos="49532">
                <a:srgbClr val="2A86DD"/>
              </a:gs>
              <a:gs pos="100000">
                <a:srgbClr val="0365C0"/>
              </a:gs>
            </a:gsLst>
            <a:path path="circle">
              <a:fillToRect l="37721" t="-19636" r="62278" b="119636"/>
            </a:path>
          </a:gradFill>
          <a:ln w="12700">
            <a:miter lim="400000"/>
          </a:ln>
          <a:effectLst>
            <a:outerShdw blurRad="114300" dist="12700" rotWithShape="0">
              <a:srgbClr val="000000">
                <a:alpha val="61079"/>
              </a:srgbClr>
            </a:outerShdw>
          </a:effectLst>
          <a:extLst>
            <a:ext uri="{C572A759-6A51-4108-AA02-DFA0A04FC94B}">
              <ma14:wrappingTextBoxFlag xmlns:ma14="http://schemas.microsoft.com/office/mac/drawingml/2011/main" xmlns="" val="1"/>
            </a:ext>
          </a:extLst>
        </p:spPr>
        <p:txBody>
          <a:bodyPr lIns="72247" tIns="72247" rIns="72247" bIns="72247" anchor="ctr"/>
          <a:lstStyle>
            <a:lvl1pPr defTabSz="830862">
              <a:buClr>
                <a:srgbClr val="000000"/>
              </a:buClr>
              <a:defRPr sz="4200">
                <a:solidFill>
                  <a:srgbClr val="FFFFFF"/>
                </a:solidFill>
                <a:effectLst>
                  <a:outerShdw blurRad="38100" dist="12700" dir="5400000" rotWithShape="0">
                    <a:srgbClr val="000000">
                      <a:alpha val="50000"/>
                    </a:srgbClr>
                  </a:outerShdw>
                </a:effectLst>
                <a:latin typeface="Calibri"/>
                <a:ea typeface="Calibri"/>
                <a:cs typeface="Calibri"/>
                <a:sym typeface="Calibri"/>
              </a:defRPr>
            </a:lvl1pPr>
          </a:lstStyle>
          <a:p>
            <a:pPr marL="0" marR="0" lvl="0" indent="0" algn="ctr" defTabSz="830862" rtl="0" eaLnBrk="1" fontAlgn="auto" latinLnBrk="0" hangingPunct="0">
              <a:lnSpc>
                <a:spcPct val="100000"/>
              </a:lnSpc>
              <a:spcBef>
                <a:spcPts val="0"/>
              </a:spcBef>
              <a:spcAft>
                <a:spcPts val="0"/>
              </a:spcAft>
              <a:buClr>
                <a:srgbClr val="000000"/>
              </a:buClr>
              <a:buSzTx/>
              <a:buFontTx/>
              <a:buNone/>
              <a:tabLst/>
              <a:defRPr/>
            </a:pPr>
            <a:r>
              <a:rPr kumimoji="0" sz="42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Calibri"/>
                <a:cs typeface="Calibri"/>
                <a:sym typeface="Calibri"/>
              </a:rPr>
              <a:t>環境権</a:t>
            </a:r>
          </a:p>
        </p:txBody>
      </p:sp>
    </p:spTree>
    <p:extLst>
      <p:ext uri="{BB962C8B-B14F-4D97-AF65-F5344CB8AC3E}">
        <p14:creationId xmlns:p14="http://schemas.microsoft.com/office/powerpoint/2010/main" val="1311428764"/>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61"/>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264"/>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iterate>
                                    <p:tmAbs val="0"/>
                                  </p:iterate>
                                  <p:childTnLst>
                                    <p:set>
                                      <p:cBhvr>
                                        <p:cTn id="12" fill="hold"/>
                                        <p:tgtEl>
                                          <p:spTgt spid="265"/>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iterate>
                                    <p:tmAbs val="0"/>
                                  </p:iterate>
                                  <p:childTnLst>
                                    <p:set>
                                      <p:cBhvr>
                                        <p:cTn id="15" fill="hold"/>
                                        <p:tgtEl>
                                          <p:spTgt spid="263"/>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iterate>
                                    <p:tmAbs val="0"/>
                                  </p:iterate>
                                  <p:childTnLst>
                                    <p:set>
                                      <p:cBhvr>
                                        <p:cTn id="18" fill="hold"/>
                                        <p:tgtEl>
                                          <p:spTgt spid="26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p:tmAbs val="0"/>
                                  </p:iterate>
                                  <p:childTnLst>
                                    <p:set>
                                      <p:cBhvr>
                                        <p:cTn id="22" fill="hold"/>
                                        <p:tgtEl>
                                          <p:spTgt spid="26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p:tmAbs val="0"/>
                                  </p:iterate>
                                  <p:childTnLst>
                                    <p:set>
                                      <p:cBhvr>
                                        <p:cTn id="26" fill="hold"/>
                                        <p:tgtEl>
                                          <p:spTgt spid="267"/>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0"/>
                                  </p:stCondLst>
                                  <p:iterate>
                                    <p:tmAbs val="0"/>
                                  </p:iterate>
                                  <p:childTnLst>
                                    <p:set>
                                      <p:cBhvr>
                                        <p:cTn id="29" fill="hold"/>
                                        <p:tgtEl>
                                          <p:spTgt spid="269"/>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grpId="0" nodeType="afterEffect">
                                  <p:stCondLst>
                                    <p:cond delay="0"/>
                                  </p:stCondLst>
                                  <p:iterate>
                                    <p:tmAbs val="0"/>
                                  </p:iterate>
                                  <p:childTnLst>
                                    <p:set>
                                      <p:cBhvr>
                                        <p:cTn id="32" fill="hold"/>
                                        <p:tgtEl>
                                          <p:spTgt spid="2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 grpId="0" animBg="1" advAuto="0"/>
      <p:bldP spid="262" grpId="0" animBg="1" advAuto="0"/>
      <p:bldP spid="263" grpId="0" animBg="1" advAuto="0"/>
      <p:bldP spid="264" grpId="0" animBg="1" advAuto="0"/>
      <p:bldP spid="265" grpId="0" animBg="1" advAuto="0"/>
      <p:bldP spid="266" grpId="0" animBg="1" advAuto="0"/>
      <p:bldP spid="267" grpId="0" animBg="1" advAuto="0"/>
      <p:bldP spid="268" grpId="0" animBg="1" advAuto="0"/>
      <p:bldP spid="269" grpId="0"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矢印"/>
          <p:cNvSpPr/>
          <p:nvPr/>
        </p:nvSpPr>
        <p:spPr>
          <a:xfrm>
            <a:off x="523805" y="921174"/>
            <a:ext cx="11957193" cy="1806224"/>
          </a:xfrm>
          <a:prstGeom prst="rightArrow">
            <a:avLst>
              <a:gd name="adj1" fmla="val 66641"/>
              <a:gd name="adj2" fmla="val 29617"/>
            </a:avLst>
          </a:prstGeom>
          <a:gradFill>
            <a:gsLst>
              <a:gs pos="0">
                <a:srgbClr val="FBFBFB"/>
              </a:gs>
              <a:gs pos="100000">
                <a:srgbClr val="BEBEBE"/>
              </a:gs>
            </a:gsLst>
          </a:gradFill>
          <a:ln w="12700">
            <a:miter lim="400000"/>
          </a:ln>
          <a:effectLst>
            <a:outerShdw blurRad="50800" dist="25400" dir="5400000" rotWithShape="0">
              <a:srgbClr val="000000">
                <a:alpha val="50000"/>
              </a:srgbClr>
            </a:outerShdw>
          </a:effectLst>
        </p:spPr>
        <p:txBody>
          <a:bodyPr lIns="72247" tIns="72247" rIns="72247" bIns="72247" anchor="ctr"/>
          <a:lstStyle/>
          <a:p>
            <a:pPr marL="0" marR="0" lvl="0" indent="0" algn="ctr" defTabSz="830819" rtl="0" eaLnBrk="1" fontAlgn="auto" latinLnBrk="0" hangingPunct="0">
              <a:lnSpc>
                <a:spcPct val="100000"/>
              </a:lnSpc>
              <a:spcBef>
                <a:spcPts val="0"/>
              </a:spcBef>
              <a:spcAft>
                <a:spcPts val="0"/>
              </a:spcAft>
              <a:buClr>
                <a:srgbClr val="000000"/>
              </a:buClr>
              <a:buSzTx/>
              <a:buFontTx/>
              <a:buNone/>
              <a:tabLst/>
              <a:defRPr sz="5600">
                <a:solidFill>
                  <a:srgbClr val="FFFFFF"/>
                </a:solidFill>
                <a:effectLst>
                  <a:outerShdw blurRad="38100" dist="12700" dir="5400000" rotWithShape="0">
                    <a:srgbClr val="000000">
                      <a:alpha val="50000"/>
                    </a:srgbClr>
                  </a:outerShdw>
                </a:effectLst>
                <a:latin typeface="Calibri"/>
                <a:ea typeface="Calibri"/>
                <a:cs typeface="Calibri"/>
                <a:sym typeface="Calibri"/>
              </a:defRPr>
            </a:pPr>
            <a:endParaRPr kumimoji="0" sz="5599"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Calibri"/>
              <a:cs typeface="Calibri"/>
              <a:sym typeface="Calibri"/>
            </a:endParaRPr>
          </a:p>
        </p:txBody>
      </p:sp>
      <p:sp>
        <p:nvSpPr>
          <p:cNvPr id="272" name="スライド番号"/>
          <p:cNvSpPr txBox="1">
            <a:spLocks noGrp="1"/>
          </p:cNvSpPr>
          <p:nvPr>
            <p:ph type="sldNum" sz="quarter" idx="2"/>
          </p:nvPr>
        </p:nvSpPr>
        <p:spPr>
          <a:xfrm>
            <a:off x="12140936" y="9200984"/>
            <a:ext cx="213626" cy="355652"/>
          </a:xfrm>
          <a:prstGeom prst="rect">
            <a:avLst/>
          </a:prstGeom>
          <a:extLst>
            <a:ext uri="{C572A759-6A51-4108-AA02-DFA0A04FC94B}">
              <ma14:wrappingTextBoxFlag xmlns:ma14="http://schemas.microsoft.com/office/mac/drawingml/2011/main" xmlns="" val="1"/>
            </a:ext>
          </a:extLst>
        </p:spPr>
        <p:txBody>
          <a:bodyPr/>
          <a:lstStyle/>
          <a:p>
            <a:pPr marL="0" marR="0" lvl="0" indent="0" algn="ctr" defTabSz="584200" rtl="0" eaLnBrk="1" fontAlgn="auto" latinLnBrk="0" hangingPunct="0">
              <a:lnSpc>
                <a:spcPct val="100000"/>
              </a:lnSpc>
              <a:spcBef>
                <a:spcPts val="0"/>
              </a:spcBef>
              <a:spcAft>
                <a:spcPts val="0"/>
              </a:spcAft>
              <a:buClrTx/>
              <a:buSzTx/>
              <a:buFontTx/>
              <a:buNone/>
              <a:tabLst/>
              <a:defRPr/>
            </a:pPr>
            <a:fld id="{86CB4B4D-7CA3-9044-876B-883B54F8677D}" type="slidenum">
              <a:rPr kumimoji="0" sz="1600" b="0" i="0" u="none" strike="noStrike" kern="0" cap="none" spc="0" normalizeH="0" baseline="0" noProof="0">
                <a:ln>
                  <a:noFill/>
                </a:ln>
                <a:solidFill>
                  <a:srgbClr val="000000"/>
                </a:solidFill>
                <a:effectLst/>
                <a:uLnTx/>
                <a:uFillTx/>
                <a:latin typeface="Helvetica Neue Light"/>
                <a:ea typeface="Helvetica Neue Light"/>
                <a:sym typeface="Helvetica Neue Light"/>
              </a:rPr>
              <a:pPr marL="0" marR="0" lvl="0" indent="0" algn="ctr" defTabSz="584200" rtl="0" eaLnBrk="1" fontAlgn="auto" latinLnBrk="0" hangingPunct="0">
                <a:lnSpc>
                  <a:spcPct val="100000"/>
                </a:lnSpc>
                <a:spcBef>
                  <a:spcPts val="0"/>
                </a:spcBef>
                <a:spcAft>
                  <a:spcPts val="0"/>
                </a:spcAft>
                <a:buClrTx/>
                <a:buSzTx/>
                <a:buFontTx/>
                <a:buNone/>
                <a:tabLst/>
                <a:defRPr/>
              </a:pPr>
              <a:t>18</a:t>
            </a:fld>
            <a:endParaRPr kumimoji="0" sz="1600" b="0" i="0" u="none" strike="noStrike" kern="0" cap="none" spc="0" normalizeH="0" baseline="0" noProof="0">
              <a:ln>
                <a:noFill/>
              </a:ln>
              <a:solidFill>
                <a:srgbClr val="000000"/>
              </a:solidFill>
              <a:effectLst/>
              <a:uLnTx/>
              <a:uFillTx/>
              <a:latin typeface="Helvetica Neue Light"/>
              <a:ea typeface="Helvetica Neue Light"/>
              <a:sym typeface="Helvetica Neue Light"/>
            </a:endParaRPr>
          </a:p>
        </p:txBody>
      </p:sp>
      <p:sp>
        <p:nvSpPr>
          <p:cNvPr id="273" name="戦時"/>
          <p:cNvSpPr txBox="1"/>
          <p:nvPr/>
        </p:nvSpPr>
        <p:spPr>
          <a:xfrm>
            <a:off x="994145" y="1596675"/>
            <a:ext cx="662072" cy="455221"/>
          </a:xfrm>
          <a:prstGeom prst="rect">
            <a:avLst/>
          </a:prstGeom>
          <a:ln w="12700">
            <a:miter lim="400000"/>
          </a:ln>
          <a:extLst>
            <a:ext uri="{C572A759-6A51-4108-AA02-DFA0A04FC94B}">
              <ma14:wrappingTextBoxFlag xmlns:ma14="http://schemas.microsoft.com/office/mac/drawingml/2011/main" xmlns="" val="1"/>
            </a:ext>
          </a:extLst>
        </p:spPr>
        <p:txBody>
          <a:bodyPr wrap="none" lIns="72247" tIns="72247" rIns="72247" bIns="72247" anchor="ctr">
            <a:spAutoFit/>
          </a:bodyPr>
          <a:lstStyle>
            <a:lvl1pPr algn="l" defTabSz="650240">
              <a:buClr>
                <a:srgbClr val="000000"/>
              </a:buClr>
              <a:defRPr>
                <a:uFill>
                  <a:solidFill>
                    <a:srgbClr val="000000"/>
                  </a:solidFill>
                </a:uFill>
                <a:latin typeface="Calibri"/>
                <a:ea typeface="Calibri"/>
                <a:cs typeface="Calibri"/>
                <a:sym typeface="Calibri"/>
              </a:defRPr>
            </a:lvl1pPr>
          </a:lstStyle>
          <a:p>
            <a:pPr marL="0" marR="0" lvl="0" indent="0" algn="l" defTabSz="650240" rtl="0" eaLnBrk="1" fontAlgn="auto" latinLnBrk="0" hangingPunct="0">
              <a:lnSpc>
                <a:spcPct val="100000"/>
              </a:lnSpc>
              <a:spcBef>
                <a:spcPts val="0"/>
              </a:spcBef>
              <a:spcAft>
                <a:spcPts val="0"/>
              </a:spcAft>
              <a:buClr>
                <a:srgbClr val="000000"/>
              </a:buClr>
              <a:buSzTx/>
              <a:buFontTx/>
              <a:buNone/>
              <a:tabLst/>
              <a:defRPr/>
            </a:pPr>
            <a:r>
              <a:rPr kumimoji="0" sz="2010" b="0" i="0" u="none" strike="noStrike" kern="0" cap="none" spc="0" normalizeH="0" baseline="0" noProof="0">
                <a:ln>
                  <a:noFill/>
                </a:ln>
                <a:solidFill>
                  <a:srgbClr val="000000"/>
                </a:solidFill>
                <a:effectLst/>
                <a:uLnTx/>
                <a:uFill>
                  <a:solidFill>
                    <a:srgbClr val="000000"/>
                  </a:solidFill>
                </a:uFill>
                <a:latin typeface="Calibri"/>
                <a:cs typeface="Calibri"/>
                <a:sym typeface="Calibri"/>
              </a:rPr>
              <a:t>戦時</a:t>
            </a:r>
          </a:p>
        </p:txBody>
      </p:sp>
      <p:sp>
        <p:nvSpPr>
          <p:cNvPr id="274" name="準戦時"/>
          <p:cNvSpPr txBox="1"/>
          <p:nvPr/>
        </p:nvSpPr>
        <p:spPr>
          <a:xfrm>
            <a:off x="5690323" y="1596675"/>
            <a:ext cx="920156" cy="455221"/>
          </a:xfrm>
          <a:prstGeom prst="rect">
            <a:avLst/>
          </a:prstGeom>
          <a:ln w="12700">
            <a:miter lim="400000"/>
          </a:ln>
          <a:extLst>
            <a:ext uri="{C572A759-6A51-4108-AA02-DFA0A04FC94B}">
              <ma14:wrappingTextBoxFlag xmlns:ma14="http://schemas.microsoft.com/office/mac/drawingml/2011/main" xmlns="" val="1"/>
            </a:ext>
          </a:extLst>
        </p:spPr>
        <p:txBody>
          <a:bodyPr wrap="none" lIns="72247" tIns="72247" rIns="72247" bIns="72247" anchor="ctr">
            <a:spAutoFit/>
          </a:bodyPr>
          <a:lstStyle>
            <a:lvl1pPr algn="l" defTabSz="650240">
              <a:buClr>
                <a:srgbClr val="000000"/>
              </a:buClr>
              <a:defRPr>
                <a:uFill>
                  <a:solidFill>
                    <a:srgbClr val="000000"/>
                  </a:solidFill>
                </a:uFill>
                <a:latin typeface="Calibri"/>
                <a:ea typeface="Calibri"/>
                <a:cs typeface="Calibri"/>
                <a:sym typeface="Calibri"/>
              </a:defRPr>
            </a:lvl1pPr>
          </a:lstStyle>
          <a:p>
            <a:pPr marL="0" marR="0" lvl="0" indent="0" algn="l" defTabSz="650240" rtl="0" eaLnBrk="1" fontAlgn="auto" latinLnBrk="0" hangingPunct="0">
              <a:lnSpc>
                <a:spcPct val="100000"/>
              </a:lnSpc>
              <a:spcBef>
                <a:spcPts val="0"/>
              </a:spcBef>
              <a:spcAft>
                <a:spcPts val="0"/>
              </a:spcAft>
              <a:buClr>
                <a:srgbClr val="000000"/>
              </a:buClr>
              <a:buSzTx/>
              <a:buFontTx/>
              <a:buNone/>
              <a:tabLst/>
              <a:defRPr/>
            </a:pPr>
            <a:r>
              <a:rPr kumimoji="0" sz="2010" b="0" i="0" u="none" strike="noStrike" kern="0" cap="none" spc="0" normalizeH="0" baseline="0" noProof="0">
                <a:ln>
                  <a:noFill/>
                </a:ln>
                <a:solidFill>
                  <a:srgbClr val="000000"/>
                </a:solidFill>
                <a:effectLst/>
                <a:uLnTx/>
                <a:uFill>
                  <a:solidFill>
                    <a:srgbClr val="000000"/>
                  </a:solidFill>
                </a:uFill>
                <a:latin typeface="Calibri"/>
                <a:cs typeface="Calibri"/>
                <a:sym typeface="Calibri"/>
              </a:rPr>
              <a:t>準戦時</a:t>
            </a:r>
          </a:p>
        </p:txBody>
      </p:sp>
      <p:sp>
        <p:nvSpPr>
          <p:cNvPr id="275" name="平和時"/>
          <p:cNvSpPr txBox="1"/>
          <p:nvPr/>
        </p:nvSpPr>
        <p:spPr>
          <a:xfrm>
            <a:off x="10711619" y="1596675"/>
            <a:ext cx="920156" cy="455221"/>
          </a:xfrm>
          <a:prstGeom prst="rect">
            <a:avLst/>
          </a:prstGeom>
          <a:ln w="12700">
            <a:miter lim="400000"/>
          </a:ln>
          <a:extLst>
            <a:ext uri="{C572A759-6A51-4108-AA02-DFA0A04FC94B}">
              <ma14:wrappingTextBoxFlag xmlns:ma14="http://schemas.microsoft.com/office/mac/drawingml/2011/main" xmlns="" val="1"/>
            </a:ext>
          </a:extLst>
        </p:spPr>
        <p:txBody>
          <a:bodyPr wrap="none" lIns="72247" tIns="72247" rIns="72247" bIns="72247" anchor="ctr">
            <a:spAutoFit/>
          </a:bodyPr>
          <a:lstStyle>
            <a:lvl1pPr algn="l" defTabSz="650240">
              <a:buClr>
                <a:srgbClr val="000000"/>
              </a:buClr>
              <a:defRPr>
                <a:uFill>
                  <a:solidFill>
                    <a:srgbClr val="000000"/>
                  </a:solidFill>
                </a:uFill>
                <a:latin typeface="Calibri"/>
                <a:ea typeface="Calibri"/>
                <a:cs typeface="Calibri"/>
                <a:sym typeface="Calibri"/>
              </a:defRPr>
            </a:lvl1pPr>
          </a:lstStyle>
          <a:p>
            <a:pPr marL="0" marR="0" lvl="0" indent="0" algn="l" defTabSz="650240" rtl="0" eaLnBrk="1" fontAlgn="auto" latinLnBrk="0" hangingPunct="0">
              <a:lnSpc>
                <a:spcPct val="100000"/>
              </a:lnSpc>
              <a:spcBef>
                <a:spcPts val="0"/>
              </a:spcBef>
              <a:spcAft>
                <a:spcPts val="0"/>
              </a:spcAft>
              <a:buClr>
                <a:srgbClr val="000000"/>
              </a:buClr>
              <a:buSzTx/>
              <a:buFontTx/>
              <a:buNone/>
              <a:tabLst/>
              <a:defRPr/>
            </a:pPr>
            <a:r>
              <a:rPr kumimoji="0" sz="2010" b="0" i="0" u="none" strike="noStrike" kern="0" cap="none" spc="0" normalizeH="0" baseline="0" noProof="0">
                <a:ln>
                  <a:noFill/>
                </a:ln>
                <a:solidFill>
                  <a:srgbClr val="000000"/>
                </a:solidFill>
                <a:effectLst/>
                <a:uLnTx/>
                <a:uFill>
                  <a:solidFill>
                    <a:srgbClr val="000000"/>
                  </a:solidFill>
                </a:uFill>
                <a:latin typeface="Calibri"/>
                <a:cs typeface="Calibri"/>
                <a:sym typeface="Calibri"/>
              </a:rPr>
              <a:t>平和時</a:t>
            </a:r>
          </a:p>
        </p:txBody>
      </p:sp>
      <p:sp>
        <p:nvSpPr>
          <p:cNvPr id="277" name="イラク、アフガニスタン"/>
          <p:cNvSpPr/>
          <p:nvPr/>
        </p:nvSpPr>
        <p:spPr>
          <a:xfrm>
            <a:off x="1643662" y="2781582"/>
            <a:ext cx="4944816" cy="737658"/>
          </a:xfrm>
          <a:prstGeom prst="roundRect">
            <a:avLst>
              <a:gd name="adj" fmla="val 36729"/>
            </a:avLst>
          </a:prstGeom>
          <a:blipFill>
            <a:blip r:embed="rId2"/>
          </a:blipFill>
          <a:ln w="12700">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72247" tIns="72247" rIns="72247" bIns="72247" anchor="ctr"/>
          <a:lstStyle>
            <a:lvl1pPr defTabSz="830862">
              <a:buClr>
                <a:srgbClr val="000000"/>
              </a:buClr>
              <a:defRPr>
                <a:solidFill>
                  <a:srgbClr val="FFFFFF"/>
                </a:solidFill>
                <a:effectLst>
                  <a:outerShdw blurRad="38100" dist="12700" dir="5400000" rotWithShape="0">
                    <a:srgbClr val="000000">
                      <a:alpha val="50000"/>
                    </a:srgbClr>
                  </a:outerShdw>
                </a:effectLst>
                <a:latin typeface="Calibri"/>
                <a:ea typeface="Calibri"/>
                <a:cs typeface="Calibri"/>
                <a:sym typeface="Calibri"/>
              </a:defRPr>
            </a:lvl1pPr>
          </a:lstStyle>
          <a:p>
            <a:pPr marL="0" marR="0" lvl="0" indent="0" algn="ctr" defTabSz="830862" rtl="0" eaLnBrk="1" fontAlgn="auto" latinLnBrk="0" hangingPunct="0">
              <a:lnSpc>
                <a:spcPct val="100000"/>
              </a:lnSpc>
              <a:spcBef>
                <a:spcPts val="0"/>
              </a:spcBef>
              <a:spcAft>
                <a:spcPts val="0"/>
              </a:spcAft>
              <a:buClr>
                <a:srgbClr val="000000"/>
              </a:buClr>
              <a:buSzTx/>
              <a:buFontTx/>
              <a:buNone/>
              <a:tabLst/>
              <a:defRPr/>
            </a:pPr>
            <a:r>
              <a:rPr kumimoji="0" sz="201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Calibri"/>
                <a:cs typeface="Calibri"/>
                <a:sym typeface="Calibri"/>
              </a:rPr>
              <a:t>　イラク、アフガニスタン</a:t>
            </a:r>
          </a:p>
        </p:txBody>
      </p:sp>
      <p:sp>
        <p:nvSpPr>
          <p:cNvPr id="278" name="独、伊、NATO諸国"/>
          <p:cNvSpPr/>
          <p:nvPr/>
        </p:nvSpPr>
        <p:spPr>
          <a:xfrm>
            <a:off x="8925983" y="2781582"/>
            <a:ext cx="3713340" cy="737658"/>
          </a:xfrm>
          <a:prstGeom prst="roundRect">
            <a:avLst>
              <a:gd name="adj" fmla="val 36729"/>
            </a:avLst>
          </a:prstGeom>
          <a:blipFill>
            <a:blip r:embed="rId2"/>
          </a:blipFill>
          <a:ln w="12700">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72247" tIns="72247" rIns="72247" bIns="72247" anchor="ctr"/>
          <a:lstStyle>
            <a:lvl1pPr defTabSz="830862">
              <a:buClr>
                <a:srgbClr val="000000"/>
              </a:buClr>
              <a:defRPr>
                <a:solidFill>
                  <a:srgbClr val="FFFFFF"/>
                </a:solidFill>
                <a:latin typeface="Calibri"/>
                <a:ea typeface="Calibri"/>
                <a:cs typeface="Calibri"/>
                <a:sym typeface="Calibri"/>
              </a:defRPr>
            </a:lvl1pPr>
          </a:lstStyle>
          <a:p>
            <a:pPr marL="0" marR="0" lvl="0" indent="0" algn="ctr" defTabSz="830862" rtl="0" eaLnBrk="1" fontAlgn="auto" latinLnBrk="0" hangingPunct="0">
              <a:lnSpc>
                <a:spcPct val="100000"/>
              </a:lnSpc>
              <a:spcBef>
                <a:spcPts val="0"/>
              </a:spcBef>
              <a:spcAft>
                <a:spcPts val="0"/>
              </a:spcAft>
              <a:buClr>
                <a:srgbClr val="000000"/>
              </a:buClr>
              <a:buSzTx/>
              <a:buFontTx/>
              <a:buNone/>
              <a:tabLst/>
              <a:defRPr/>
            </a:pPr>
            <a:r>
              <a:rPr kumimoji="0" sz="2010" b="0" i="0" u="none" strike="noStrike" kern="0" cap="none" spc="0" normalizeH="0" baseline="0" noProof="0">
                <a:ln>
                  <a:noFill/>
                </a:ln>
                <a:solidFill>
                  <a:srgbClr val="FFFFFF"/>
                </a:solidFill>
                <a:effectLst/>
                <a:uLnTx/>
                <a:uFillTx/>
                <a:latin typeface="Calibri"/>
                <a:cs typeface="Calibri"/>
                <a:sym typeface="Calibri"/>
              </a:rPr>
              <a:t>独、伊、NATO諸国</a:t>
            </a:r>
          </a:p>
        </p:txBody>
      </p:sp>
      <p:sp>
        <p:nvSpPr>
          <p:cNvPr id="279" name="フィリピン"/>
          <p:cNvSpPr/>
          <p:nvPr/>
        </p:nvSpPr>
        <p:spPr>
          <a:xfrm>
            <a:off x="9336669" y="3573427"/>
            <a:ext cx="2763521" cy="737658"/>
          </a:xfrm>
          <a:prstGeom prst="roundRect">
            <a:avLst>
              <a:gd name="adj" fmla="val 36729"/>
            </a:avLst>
          </a:prstGeom>
          <a:blipFill>
            <a:blip r:embed="rId2"/>
          </a:blipFill>
          <a:ln w="12700">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72247" tIns="72247" rIns="72247" bIns="72247" anchor="ctr"/>
          <a:lstStyle>
            <a:lvl1pPr defTabSz="830862">
              <a:buClr>
                <a:srgbClr val="000000"/>
              </a:buClr>
              <a:defRPr>
                <a:solidFill>
                  <a:srgbClr val="FFFFFF"/>
                </a:solidFill>
                <a:effectLst>
                  <a:outerShdw blurRad="38100" dist="12700" dir="5400000" rotWithShape="0">
                    <a:srgbClr val="000000">
                      <a:alpha val="50000"/>
                    </a:srgbClr>
                  </a:outerShdw>
                </a:effectLst>
                <a:latin typeface="Calibri"/>
                <a:ea typeface="Calibri"/>
                <a:cs typeface="Calibri"/>
                <a:sym typeface="Calibri"/>
              </a:defRPr>
            </a:lvl1pPr>
          </a:lstStyle>
          <a:p>
            <a:pPr marL="0" marR="0" lvl="0" indent="0" algn="ctr" defTabSz="830862" rtl="0" eaLnBrk="1" fontAlgn="auto" latinLnBrk="0" hangingPunct="0">
              <a:lnSpc>
                <a:spcPct val="100000"/>
              </a:lnSpc>
              <a:spcBef>
                <a:spcPts val="0"/>
              </a:spcBef>
              <a:spcAft>
                <a:spcPts val="0"/>
              </a:spcAft>
              <a:buClr>
                <a:srgbClr val="000000"/>
              </a:buClr>
              <a:buSzTx/>
              <a:buFontTx/>
              <a:buNone/>
              <a:tabLst/>
              <a:defRPr/>
            </a:pPr>
            <a:r>
              <a:rPr kumimoji="0" sz="201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Calibri"/>
                <a:cs typeface="Calibri"/>
                <a:sym typeface="Calibri"/>
              </a:rPr>
              <a:t>フィリピン</a:t>
            </a:r>
          </a:p>
        </p:txBody>
      </p:sp>
      <p:sp>
        <p:nvSpPr>
          <p:cNvPr id="280" name="地位協定"/>
          <p:cNvSpPr/>
          <p:nvPr/>
        </p:nvSpPr>
        <p:spPr>
          <a:xfrm>
            <a:off x="6931997" y="5157117"/>
            <a:ext cx="5206384" cy="3258396"/>
          </a:xfrm>
          <a:prstGeom prst="wedgeEllipseCallout">
            <a:avLst>
              <a:gd name="adj1" fmla="val -25421"/>
              <a:gd name="adj2" fmla="val -36691"/>
            </a:avLst>
          </a:prstGeom>
          <a:gradFill>
            <a:gsLst>
              <a:gs pos="0">
                <a:srgbClr val="FBFBFB">
                  <a:alpha val="39582"/>
                </a:srgbClr>
              </a:gs>
              <a:gs pos="100000">
                <a:srgbClr val="BEBEBE">
                  <a:alpha val="39582"/>
                </a:srgbClr>
              </a:gs>
            </a:gsLst>
            <a:lin ang="5400000"/>
          </a:gradFill>
          <a:ln w="12700">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72247" tIns="72247" rIns="72247" bIns="72247" anchor="ctr"/>
          <a:lstStyle/>
          <a:p>
            <a:pPr marL="0" marR="0" lvl="0" indent="0" algn="l" defTabSz="650207" rtl="0" eaLnBrk="1" fontAlgn="auto" latinLnBrk="0" hangingPunct="0">
              <a:lnSpc>
                <a:spcPts val="4400"/>
              </a:lnSpc>
              <a:spcBef>
                <a:spcPts val="0"/>
              </a:spcBef>
              <a:spcAft>
                <a:spcPts val="0"/>
              </a:spcAft>
              <a:buClrTx/>
              <a:buSzTx/>
              <a:buFontTx/>
              <a:buNone/>
              <a:tabLst/>
              <a:defRPr sz="1800">
                <a:latin typeface="Helvetica Neue"/>
                <a:ea typeface="Helvetica Neue"/>
                <a:cs typeface="Helvetica Neue"/>
                <a:sym typeface="Helvetica Neue"/>
              </a:defRPr>
            </a:pPr>
            <a:endParaRPr kumimoji="0" sz="1801" b="0" i="0" u="none" strike="noStrike" kern="0" cap="none" spc="0" normalizeH="0" baseline="0" noProof="0">
              <a:ln>
                <a:noFill/>
              </a:ln>
              <a:solidFill>
                <a:srgbClr val="000000"/>
              </a:solidFill>
              <a:effectLst/>
              <a:uLnTx/>
              <a:uFillTx/>
              <a:latin typeface="Helvetica Neue"/>
              <a:ea typeface="Helvetica Neue"/>
              <a:cs typeface="Helvetica Neue"/>
              <a:sym typeface="Helvetica Neue"/>
            </a:endParaRPr>
          </a:p>
          <a:p>
            <a:pPr marL="0" marR="0" lvl="0" indent="0" algn="ctr" defTabSz="650207" rtl="0" eaLnBrk="1" fontAlgn="auto" latinLnBrk="0" hangingPunct="0">
              <a:lnSpc>
                <a:spcPts val="7499"/>
              </a:lnSpc>
              <a:spcBef>
                <a:spcPts val="0"/>
              </a:spcBef>
              <a:spcAft>
                <a:spcPts val="0"/>
              </a:spcAft>
              <a:buClrTx/>
              <a:buSzTx/>
              <a:buFontTx/>
              <a:buNone/>
              <a:tabLst/>
              <a:defRPr sz="4400">
                <a:latin typeface="Helvetica Neue"/>
                <a:ea typeface="Helvetica Neue"/>
                <a:cs typeface="Helvetica Neue"/>
                <a:sym typeface="Helvetica Neue"/>
              </a:defRPr>
            </a:pPr>
            <a:r>
              <a:rPr kumimoji="0" sz="440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地位協定</a:t>
            </a:r>
          </a:p>
        </p:txBody>
      </p:sp>
      <p:sp>
        <p:nvSpPr>
          <p:cNvPr id="281" name="裁判権"/>
          <p:cNvSpPr/>
          <p:nvPr/>
        </p:nvSpPr>
        <p:spPr>
          <a:xfrm>
            <a:off x="4412745" y="5803354"/>
            <a:ext cx="3413761" cy="2411721"/>
          </a:xfrm>
          <a:prstGeom prst="ellipse">
            <a:avLst/>
          </a:prstGeom>
          <a:gradFill>
            <a:gsLst>
              <a:gs pos="0">
                <a:srgbClr val="51A7F9"/>
              </a:gs>
              <a:gs pos="49532">
                <a:srgbClr val="2A86DD"/>
              </a:gs>
              <a:gs pos="100000">
                <a:srgbClr val="0365C0"/>
              </a:gs>
            </a:gsLst>
            <a:path path="circle">
              <a:fillToRect l="37721" t="-19636" r="62278" b="119636"/>
            </a:path>
          </a:gradFill>
          <a:ln w="12700">
            <a:miter lim="400000"/>
          </a:ln>
          <a:effectLst>
            <a:outerShdw blurRad="114300" dist="12700" rotWithShape="0">
              <a:srgbClr val="000000">
                <a:alpha val="61079"/>
              </a:srgbClr>
            </a:outerShdw>
          </a:effectLst>
          <a:extLst>
            <a:ext uri="{C572A759-6A51-4108-AA02-DFA0A04FC94B}">
              <ma14:wrappingTextBoxFlag xmlns:ma14="http://schemas.microsoft.com/office/mac/drawingml/2011/main" xmlns="" val="1"/>
            </a:ext>
          </a:extLst>
        </p:spPr>
        <p:txBody>
          <a:bodyPr lIns="72247" tIns="72247" rIns="72247" bIns="72247" anchor="ctr"/>
          <a:lstStyle>
            <a:lvl1pPr defTabSz="830862">
              <a:buClr>
                <a:srgbClr val="000000"/>
              </a:buClr>
              <a:defRPr sz="4200">
                <a:solidFill>
                  <a:srgbClr val="FFFFFF"/>
                </a:solidFill>
                <a:effectLst>
                  <a:outerShdw blurRad="38100" dist="12700" dir="5400000" rotWithShape="0">
                    <a:srgbClr val="000000">
                      <a:alpha val="50000"/>
                    </a:srgbClr>
                  </a:outerShdw>
                </a:effectLst>
                <a:latin typeface="Calibri"/>
                <a:ea typeface="Calibri"/>
                <a:cs typeface="Calibri"/>
                <a:sym typeface="Calibri"/>
              </a:defRPr>
            </a:lvl1pPr>
          </a:lstStyle>
          <a:p>
            <a:pPr marL="0" marR="0" lvl="0" indent="0" algn="ctr" defTabSz="830862" rtl="0" eaLnBrk="1" fontAlgn="auto" latinLnBrk="0" hangingPunct="0">
              <a:lnSpc>
                <a:spcPct val="100000"/>
              </a:lnSpc>
              <a:spcBef>
                <a:spcPts val="0"/>
              </a:spcBef>
              <a:spcAft>
                <a:spcPts val="0"/>
              </a:spcAft>
              <a:buClr>
                <a:srgbClr val="000000"/>
              </a:buClr>
              <a:buSzTx/>
              <a:buFontTx/>
              <a:buNone/>
              <a:tabLst/>
              <a:defRPr/>
            </a:pPr>
            <a:r>
              <a:rPr kumimoji="0" sz="42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Calibri"/>
                <a:cs typeface="Calibri"/>
                <a:sym typeface="Calibri"/>
              </a:rPr>
              <a:t>裁判権</a:t>
            </a:r>
          </a:p>
        </p:txBody>
      </p:sp>
      <p:sp>
        <p:nvSpPr>
          <p:cNvPr id="282" name="管理権…"/>
          <p:cNvSpPr/>
          <p:nvPr/>
        </p:nvSpPr>
        <p:spPr>
          <a:xfrm>
            <a:off x="11519979" y="5803354"/>
            <a:ext cx="3952966" cy="2649786"/>
          </a:xfrm>
          <a:prstGeom prst="ellipse">
            <a:avLst/>
          </a:prstGeom>
          <a:gradFill>
            <a:gsLst>
              <a:gs pos="0">
                <a:srgbClr val="51A7F9">
                  <a:alpha val="33849"/>
                </a:srgbClr>
              </a:gs>
              <a:gs pos="49532">
                <a:srgbClr val="2A86DD">
                  <a:alpha val="33849"/>
                </a:srgbClr>
              </a:gs>
              <a:gs pos="100000">
                <a:srgbClr val="0365C0">
                  <a:alpha val="33849"/>
                </a:srgbClr>
              </a:gs>
            </a:gsLst>
            <a:path path="circle">
              <a:fillToRect l="37721" t="-19636" r="62278" b="119636"/>
            </a:path>
          </a:gradFill>
          <a:ln w="12700">
            <a:miter lim="400000"/>
          </a:ln>
          <a:effectLst>
            <a:outerShdw blurRad="114300" dist="12700" rotWithShape="0">
              <a:srgbClr val="000000">
                <a:alpha val="61079"/>
              </a:srgbClr>
            </a:outerShdw>
          </a:effectLst>
          <a:extLst>
            <a:ext uri="{C572A759-6A51-4108-AA02-DFA0A04FC94B}">
              <ma14:wrappingTextBoxFlag xmlns:ma14="http://schemas.microsoft.com/office/mac/drawingml/2011/main" xmlns="" val="1"/>
            </a:ext>
          </a:extLst>
        </p:spPr>
        <p:txBody>
          <a:bodyPr lIns="72247" tIns="72247" rIns="72247" bIns="72247" anchor="ctr"/>
          <a:lstStyle/>
          <a:p>
            <a:pPr marL="0" marR="0" lvl="0" indent="0" algn="ctr" defTabSz="830819" rtl="0" eaLnBrk="1" fontAlgn="auto" latinLnBrk="0" hangingPunct="0">
              <a:lnSpc>
                <a:spcPct val="100000"/>
              </a:lnSpc>
              <a:spcBef>
                <a:spcPts val="0"/>
              </a:spcBef>
              <a:spcAft>
                <a:spcPts val="0"/>
              </a:spcAft>
              <a:buClr>
                <a:srgbClr val="000000"/>
              </a:buClr>
              <a:buSzTx/>
              <a:buFontTx/>
              <a:buNone/>
              <a:tabLst/>
              <a:defRPr sz="4200">
                <a:solidFill>
                  <a:srgbClr val="FFFFFF"/>
                </a:solidFill>
                <a:effectLst>
                  <a:outerShdw blurRad="38100" dist="12700" dir="5400000" rotWithShape="0">
                    <a:srgbClr val="000000">
                      <a:alpha val="50000"/>
                    </a:srgbClr>
                  </a:outerShdw>
                </a:effectLst>
                <a:latin typeface="Calibri"/>
                <a:ea typeface="Calibri"/>
                <a:cs typeface="Calibri"/>
                <a:sym typeface="Calibri"/>
              </a:defRPr>
            </a:pPr>
            <a:r>
              <a:rPr kumimoji="0" sz="42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Calibri"/>
                <a:cs typeface="Calibri"/>
                <a:sym typeface="Calibri"/>
              </a:rPr>
              <a:t>管理権</a:t>
            </a:r>
          </a:p>
          <a:p>
            <a:pPr marL="0" marR="0" lvl="0" indent="0" algn="ctr" defTabSz="830819" rtl="0" eaLnBrk="1" fontAlgn="auto" latinLnBrk="0" hangingPunct="0">
              <a:lnSpc>
                <a:spcPct val="100000"/>
              </a:lnSpc>
              <a:spcBef>
                <a:spcPts val="0"/>
              </a:spcBef>
              <a:spcAft>
                <a:spcPts val="0"/>
              </a:spcAft>
              <a:buClr>
                <a:srgbClr val="000000"/>
              </a:buClr>
              <a:buSzTx/>
              <a:buFontTx/>
              <a:buNone/>
              <a:tabLst/>
              <a:defRPr sz="4200">
                <a:solidFill>
                  <a:srgbClr val="FFFFFF"/>
                </a:solidFill>
                <a:effectLst>
                  <a:outerShdw blurRad="38100" dist="12700" dir="5400000" rotWithShape="0">
                    <a:srgbClr val="000000">
                      <a:alpha val="50000"/>
                    </a:srgbClr>
                  </a:outerShdw>
                </a:effectLst>
                <a:latin typeface="Calibri"/>
                <a:ea typeface="Calibri"/>
                <a:cs typeface="Calibri"/>
                <a:sym typeface="Calibri"/>
              </a:defRPr>
            </a:pPr>
            <a:r>
              <a:rPr kumimoji="0" sz="42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Calibri"/>
                <a:cs typeface="Calibri"/>
                <a:sym typeface="Calibri"/>
              </a:rPr>
              <a:t>（主権）</a:t>
            </a:r>
          </a:p>
        </p:txBody>
      </p:sp>
      <p:sp>
        <p:nvSpPr>
          <p:cNvPr id="283" name="環境権"/>
          <p:cNvSpPr/>
          <p:nvPr/>
        </p:nvSpPr>
        <p:spPr>
          <a:xfrm>
            <a:off x="7966382" y="7325509"/>
            <a:ext cx="3413761" cy="2411721"/>
          </a:xfrm>
          <a:prstGeom prst="ellipse">
            <a:avLst/>
          </a:prstGeom>
          <a:gradFill>
            <a:gsLst>
              <a:gs pos="0">
                <a:srgbClr val="51A7F9">
                  <a:alpha val="43324"/>
                </a:srgbClr>
              </a:gs>
              <a:gs pos="49532">
                <a:srgbClr val="2A86DD">
                  <a:alpha val="43324"/>
                </a:srgbClr>
              </a:gs>
              <a:gs pos="100000">
                <a:srgbClr val="0365C0">
                  <a:alpha val="43324"/>
                </a:srgbClr>
              </a:gs>
            </a:gsLst>
            <a:path path="circle">
              <a:fillToRect l="37721" t="-19636" r="62278" b="119636"/>
            </a:path>
          </a:gradFill>
          <a:ln w="12700">
            <a:miter lim="400000"/>
          </a:ln>
          <a:effectLst>
            <a:outerShdw blurRad="228600" dist="12700" rotWithShape="0">
              <a:srgbClr val="000000">
                <a:alpha val="14525"/>
              </a:srgbClr>
            </a:outerShdw>
          </a:effectLst>
          <a:extLst>
            <a:ext uri="{C572A759-6A51-4108-AA02-DFA0A04FC94B}">
              <ma14:wrappingTextBoxFlag xmlns:ma14="http://schemas.microsoft.com/office/mac/drawingml/2011/main" xmlns="" val="1"/>
            </a:ext>
          </a:extLst>
        </p:spPr>
        <p:txBody>
          <a:bodyPr lIns="72247" tIns="72247" rIns="72247" bIns="72247" anchor="ctr"/>
          <a:lstStyle>
            <a:lvl1pPr defTabSz="830862">
              <a:buClr>
                <a:srgbClr val="000000"/>
              </a:buClr>
              <a:defRPr sz="4200">
                <a:solidFill>
                  <a:srgbClr val="FFFFFF"/>
                </a:solidFill>
                <a:effectLst>
                  <a:outerShdw blurRad="38100" dist="12700" dir="5400000" rotWithShape="0">
                    <a:srgbClr val="000000">
                      <a:alpha val="50000"/>
                    </a:srgbClr>
                  </a:outerShdw>
                </a:effectLst>
                <a:latin typeface="Calibri"/>
                <a:ea typeface="Calibri"/>
                <a:cs typeface="Calibri"/>
                <a:sym typeface="Calibri"/>
              </a:defRPr>
            </a:lvl1pPr>
          </a:lstStyle>
          <a:p>
            <a:pPr marL="0" marR="0" lvl="0" indent="0" algn="ctr" defTabSz="830862" rtl="0" eaLnBrk="1" fontAlgn="auto" latinLnBrk="0" hangingPunct="0">
              <a:lnSpc>
                <a:spcPct val="100000"/>
              </a:lnSpc>
              <a:spcBef>
                <a:spcPts val="0"/>
              </a:spcBef>
              <a:spcAft>
                <a:spcPts val="0"/>
              </a:spcAft>
              <a:buClr>
                <a:srgbClr val="000000"/>
              </a:buClr>
              <a:buSzTx/>
              <a:buFontTx/>
              <a:buNone/>
              <a:tabLst/>
              <a:defRPr/>
            </a:pPr>
            <a:r>
              <a:rPr kumimoji="0" sz="42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Calibri"/>
                <a:cs typeface="Calibri"/>
                <a:sym typeface="Calibri"/>
              </a:rPr>
              <a:t>環境権</a:t>
            </a:r>
          </a:p>
        </p:txBody>
      </p:sp>
      <p:sp>
        <p:nvSpPr>
          <p:cNvPr id="284" name="公務内"/>
          <p:cNvSpPr/>
          <p:nvPr/>
        </p:nvSpPr>
        <p:spPr>
          <a:xfrm>
            <a:off x="4001771" y="5009580"/>
            <a:ext cx="1806224" cy="1400408"/>
          </a:xfrm>
          <a:prstGeom prst="ellipse">
            <a:avLst/>
          </a:prstGeom>
          <a:solidFill>
            <a:srgbClr val="C3971A"/>
          </a:solidFill>
          <a:ln w="12700">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72247" tIns="72247" rIns="72247" bIns="72247" anchor="ctr"/>
          <a:lstStyle>
            <a:lvl1pPr defTabSz="830862">
              <a:buClr>
                <a:srgbClr val="000000"/>
              </a:buClr>
              <a:defRPr sz="2600">
                <a:solidFill>
                  <a:srgbClr val="FFFFFF"/>
                </a:solidFill>
                <a:effectLst>
                  <a:outerShdw blurRad="38100" dist="12700" dir="5400000" rotWithShape="0">
                    <a:srgbClr val="000000">
                      <a:alpha val="50000"/>
                    </a:srgbClr>
                  </a:outerShdw>
                </a:effectLst>
                <a:latin typeface="Calibri"/>
                <a:ea typeface="Calibri"/>
                <a:cs typeface="Calibri"/>
                <a:sym typeface="Calibri"/>
              </a:defRPr>
            </a:lvl1pPr>
          </a:lstStyle>
          <a:p>
            <a:pPr marL="0" marR="0" lvl="0" indent="0" algn="ctr" defTabSz="830862" rtl="0" eaLnBrk="1" fontAlgn="auto" latinLnBrk="0" hangingPunct="0">
              <a:lnSpc>
                <a:spcPct val="100000"/>
              </a:lnSpc>
              <a:spcBef>
                <a:spcPts val="0"/>
              </a:spcBef>
              <a:spcAft>
                <a:spcPts val="0"/>
              </a:spcAft>
              <a:buClr>
                <a:srgbClr val="000000"/>
              </a:buClr>
              <a:buSzTx/>
              <a:buFontTx/>
              <a:buNone/>
              <a:tabLst/>
              <a:defRPr/>
            </a:pPr>
            <a:r>
              <a:rPr kumimoji="0" sz="26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Calibri"/>
                <a:cs typeface="Calibri"/>
                <a:sym typeface="Calibri"/>
              </a:rPr>
              <a:t>公務内</a:t>
            </a:r>
          </a:p>
        </p:txBody>
      </p:sp>
      <p:sp>
        <p:nvSpPr>
          <p:cNvPr id="285" name="公務外"/>
          <p:cNvSpPr/>
          <p:nvPr/>
        </p:nvSpPr>
        <p:spPr>
          <a:xfrm>
            <a:off x="6354020" y="5009580"/>
            <a:ext cx="1806224" cy="1400408"/>
          </a:xfrm>
          <a:prstGeom prst="ellipse">
            <a:avLst/>
          </a:prstGeom>
          <a:solidFill>
            <a:srgbClr val="C3971A"/>
          </a:solidFill>
          <a:ln w="12700">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72247" tIns="72247" rIns="72247" bIns="72247" anchor="ctr"/>
          <a:lstStyle>
            <a:lvl1pPr defTabSz="830862">
              <a:buClr>
                <a:srgbClr val="000000"/>
              </a:buClr>
              <a:defRPr sz="2600">
                <a:solidFill>
                  <a:srgbClr val="FFFFFF"/>
                </a:solidFill>
                <a:effectLst>
                  <a:outerShdw blurRad="38100" dist="12700" dir="5400000" rotWithShape="0">
                    <a:srgbClr val="000000">
                      <a:alpha val="50000"/>
                    </a:srgbClr>
                  </a:outerShdw>
                </a:effectLst>
                <a:latin typeface="Calibri"/>
                <a:ea typeface="Calibri"/>
                <a:cs typeface="Calibri"/>
                <a:sym typeface="Calibri"/>
              </a:defRPr>
            </a:lvl1pPr>
          </a:lstStyle>
          <a:p>
            <a:pPr marL="0" marR="0" lvl="0" indent="0" algn="ctr" defTabSz="830862" rtl="0" eaLnBrk="1" fontAlgn="auto" latinLnBrk="0" hangingPunct="0">
              <a:lnSpc>
                <a:spcPct val="100000"/>
              </a:lnSpc>
              <a:spcBef>
                <a:spcPts val="0"/>
              </a:spcBef>
              <a:spcAft>
                <a:spcPts val="0"/>
              </a:spcAft>
              <a:buClr>
                <a:srgbClr val="000000"/>
              </a:buClr>
              <a:buSzTx/>
              <a:buFontTx/>
              <a:buNone/>
              <a:tabLst/>
              <a:defRPr/>
            </a:pPr>
            <a:r>
              <a:rPr kumimoji="0" sz="26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Calibri"/>
                <a:cs typeface="Calibri"/>
                <a:sym typeface="Calibri"/>
              </a:rPr>
              <a:t>公務外</a:t>
            </a:r>
          </a:p>
        </p:txBody>
      </p:sp>
      <p:sp>
        <p:nvSpPr>
          <p:cNvPr id="286" name="軍…"/>
          <p:cNvSpPr/>
          <p:nvPr/>
        </p:nvSpPr>
        <p:spPr>
          <a:xfrm>
            <a:off x="3946046" y="7831164"/>
            <a:ext cx="925901" cy="1400408"/>
          </a:xfrm>
          <a:prstGeom prst="rect">
            <a:avLst/>
          </a:prstGeom>
          <a:solidFill>
            <a:srgbClr val="002452"/>
          </a:solidFill>
          <a:ln w="12700">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72247" tIns="72247" rIns="72247" bIns="72247" anchor="ctr"/>
          <a:lstStyle/>
          <a:p>
            <a:pPr marL="0" marR="0" lvl="0" indent="0" algn="ctr" defTabSz="830819" rtl="0" eaLnBrk="1" fontAlgn="auto" latinLnBrk="0" hangingPunct="0">
              <a:lnSpc>
                <a:spcPct val="100000"/>
              </a:lnSpc>
              <a:spcBef>
                <a:spcPts val="0"/>
              </a:spcBef>
              <a:spcAft>
                <a:spcPts val="0"/>
              </a:spcAft>
              <a:buClr>
                <a:srgbClr val="000000"/>
              </a:buClr>
              <a:buSzTx/>
              <a:buFontTx/>
              <a:buNone/>
              <a:tabLst/>
              <a:defRPr>
                <a:solidFill>
                  <a:srgbClr val="FFFFFF"/>
                </a:solidFill>
                <a:effectLst>
                  <a:outerShdw blurRad="38100" dist="12700" dir="5400000" rotWithShape="0">
                    <a:srgbClr val="000000">
                      <a:alpha val="50000"/>
                    </a:srgbClr>
                  </a:outerShdw>
                </a:effectLst>
                <a:latin typeface="Calibri"/>
                <a:ea typeface="Calibri"/>
                <a:cs typeface="Calibri"/>
                <a:sym typeface="Calibri"/>
              </a:defRPr>
            </a:pPr>
            <a:r>
              <a:rPr kumimoji="0" sz="201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Calibri"/>
                <a:cs typeface="Calibri"/>
                <a:sym typeface="Calibri"/>
              </a:rPr>
              <a:t>軍</a:t>
            </a:r>
          </a:p>
          <a:p>
            <a:pPr marL="0" marR="0" lvl="0" indent="0" algn="ctr" defTabSz="830819" rtl="0" eaLnBrk="1" fontAlgn="auto" latinLnBrk="0" hangingPunct="0">
              <a:lnSpc>
                <a:spcPct val="100000"/>
              </a:lnSpc>
              <a:spcBef>
                <a:spcPts val="0"/>
              </a:spcBef>
              <a:spcAft>
                <a:spcPts val="0"/>
              </a:spcAft>
              <a:buClr>
                <a:srgbClr val="000000"/>
              </a:buClr>
              <a:buSzTx/>
              <a:buFontTx/>
              <a:buNone/>
              <a:tabLst/>
              <a:defRPr>
                <a:solidFill>
                  <a:srgbClr val="FFFFFF"/>
                </a:solidFill>
                <a:effectLst>
                  <a:outerShdw blurRad="38100" dist="12700" dir="5400000" rotWithShape="0">
                    <a:srgbClr val="000000">
                      <a:alpha val="50000"/>
                    </a:srgbClr>
                  </a:outerShdw>
                </a:effectLst>
                <a:latin typeface="Calibri"/>
                <a:ea typeface="Calibri"/>
                <a:cs typeface="Calibri"/>
                <a:sym typeface="Calibri"/>
              </a:defRPr>
            </a:pPr>
            <a:r>
              <a:rPr kumimoji="0" sz="201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Calibri"/>
                <a:cs typeface="Calibri"/>
                <a:sym typeface="Calibri"/>
              </a:rPr>
              <a:t>人</a:t>
            </a:r>
          </a:p>
        </p:txBody>
      </p:sp>
      <p:sp>
        <p:nvSpPr>
          <p:cNvPr id="287" name="軍…"/>
          <p:cNvSpPr/>
          <p:nvPr/>
        </p:nvSpPr>
        <p:spPr>
          <a:xfrm>
            <a:off x="5050234" y="7831164"/>
            <a:ext cx="925901" cy="1400408"/>
          </a:xfrm>
          <a:prstGeom prst="rect">
            <a:avLst/>
          </a:prstGeom>
          <a:solidFill>
            <a:srgbClr val="002452"/>
          </a:solidFill>
          <a:ln w="12700">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72247" tIns="72247" rIns="72247" bIns="72247" anchor="ctr"/>
          <a:lstStyle/>
          <a:p>
            <a:pPr marL="0" marR="0" lvl="0" indent="0" algn="ctr" defTabSz="830819" rtl="0" eaLnBrk="1" fontAlgn="auto" latinLnBrk="0" hangingPunct="0">
              <a:lnSpc>
                <a:spcPct val="100000"/>
              </a:lnSpc>
              <a:spcBef>
                <a:spcPts val="0"/>
              </a:spcBef>
              <a:spcAft>
                <a:spcPts val="0"/>
              </a:spcAft>
              <a:buClr>
                <a:srgbClr val="000000"/>
              </a:buClr>
              <a:buSzTx/>
              <a:buFontTx/>
              <a:buNone/>
              <a:tabLst/>
              <a:defRPr>
                <a:solidFill>
                  <a:srgbClr val="FFFFFF"/>
                </a:solidFill>
                <a:effectLst>
                  <a:outerShdw blurRad="38100" dist="12700" dir="5400000" rotWithShape="0">
                    <a:srgbClr val="000000">
                      <a:alpha val="50000"/>
                    </a:srgbClr>
                  </a:outerShdw>
                </a:effectLst>
                <a:latin typeface="Calibri"/>
                <a:ea typeface="Calibri"/>
                <a:cs typeface="Calibri"/>
                <a:sym typeface="Calibri"/>
              </a:defRPr>
            </a:pPr>
            <a:r>
              <a:rPr kumimoji="0" sz="201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Calibri"/>
                <a:cs typeface="Calibri"/>
                <a:sym typeface="Calibri"/>
              </a:rPr>
              <a:t>軍</a:t>
            </a:r>
          </a:p>
          <a:p>
            <a:pPr marL="0" marR="0" lvl="0" indent="0" algn="ctr" defTabSz="830819" rtl="0" eaLnBrk="1" fontAlgn="auto" latinLnBrk="0" hangingPunct="0">
              <a:lnSpc>
                <a:spcPct val="100000"/>
              </a:lnSpc>
              <a:spcBef>
                <a:spcPts val="0"/>
              </a:spcBef>
              <a:spcAft>
                <a:spcPts val="0"/>
              </a:spcAft>
              <a:buClr>
                <a:srgbClr val="000000"/>
              </a:buClr>
              <a:buSzTx/>
              <a:buFontTx/>
              <a:buNone/>
              <a:tabLst/>
              <a:defRPr>
                <a:solidFill>
                  <a:srgbClr val="FFFFFF"/>
                </a:solidFill>
                <a:latin typeface="Calibri"/>
                <a:ea typeface="Calibri"/>
                <a:cs typeface="Calibri"/>
                <a:sym typeface="Calibri"/>
              </a:defRPr>
            </a:pPr>
            <a:r>
              <a:rPr kumimoji="0" sz="2010" b="0" i="0" u="none" strike="noStrike" kern="0" cap="none" spc="0" normalizeH="0" baseline="0" noProof="0">
                <a:ln>
                  <a:noFill/>
                </a:ln>
                <a:solidFill>
                  <a:srgbClr val="FFFFFF"/>
                </a:solidFill>
                <a:effectLst/>
                <a:uLnTx/>
                <a:uFillTx/>
                <a:latin typeface="Calibri"/>
                <a:cs typeface="Calibri"/>
                <a:sym typeface="Calibri"/>
              </a:rPr>
              <a:t>属</a:t>
            </a:r>
          </a:p>
        </p:txBody>
      </p:sp>
      <p:sp>
        <p:nvSpPr>
          <p:cNvPr id="288" name="業…"/>
          <p:cNvSpPr/>
          <p:nvPr/>
        </p:nvSpPr>
        <p:spPr>
          <a:xfrm>
            <a:off x="7127909" y="7831164"/>
            <a:ext cx="925901" cy="1400408"/>
          </a:xfrm>
          <a:prstGeom prst="rect">
            <a:avLst/>
          </a:prstGeom>
          <a:solidFill>
            <a:srgbClr val="002452"/>
          </a:solidFill>
          <a:ln w="12700">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72247" tIns="72247" rIns="72247" bIns="72247" anchor="ctr"/>
          <a:lstStyle/>
          <a:p>
            <a:pPr marL="0" marR="0" lvl="0" indent="0" algn="ctr" defTabSz="830819" rtl="0" eaLnBrk="1" fontAlgn="auto" latinLnBrk="0" hangingPunct="0">
              <a:lnSpc>
                <a:spcPct val="100000"/>
              </a:lnSpc>
              <a:spcBef>
                <a:spcPts val="0"/>
              </a:spcBef>
              <a:spcAft>
                <a:spcPts val="0"/>
              </a:spcAft>
              <a:buClr>
                <a:srgbClr val="000000"/>
              </a:buClr>
              <a:buSzTx/>
              <a:buFontTx/>
              <a:buNone/>
              <a:tabLst/>
              <a:defRPr>
                <a:solidFill>
                  <a:srgbClr val="FFFFFF"/>
                </a:solidFill>
                <a:latin typeface="Calibri"/>
                <a:ea typeface="Calibri"/>
                <a:cs typeface="Calibri"/>
                <a:sym typeface="Calibri"/>
              </a:defRPr>
            </a:pPr>
            <a:r>
              <a:rPr kumimoji="0" sz="2010" b="0" i="0" u="none" strike="noStrike" kern="0" cap="none" spc="0" normalizeH="0" baseline="0" noProof="0">
                <a:ln>
                  <a:noFill/>
                </a:ln>
                <a:solidFill>
                  <a:srgbClr val="FFFFFF"/>
                </a:solidFill>
                <a:effectLst/>
                <a:uLnTx/>
                <a:uFillTx/>
                <a:latin typeface="Calibri"/>
                <a:cs typeface="Calibri"/>
                <a:sym typeface="Calibri"/>
              </a:rPr>
              <a:t>業</a:t>
            </a:r>
          </a:p>
          <a:p>
            <a:pPr marL="0" marR="0" lvl="0" indent="0" algn="ctr" defTabSz="830819" rtl="0" eaLnBrk="1" fontAlgn="auto" latinLnBrk="0" hangingPunct="0">
              <a:lnSpc>
                <a:spcPct val="100000"/>
              </a:lnSpc>
              <a:spcBef>
                <a:spcPts val="0"/>
              </a:spcBef>
              <a:spcAft>
                <a:spcPts val="0"/>
              </a:spcAft>
              <a:buClr>
                <a:srgbClr val="000000"/>
              </a:buClr>
              <a:buSzTx/>
              <a:buFontTx/>
              <a:buNone/>
              <a:tabLst/>
              <a:defRPr>
                <a:solidFill>
                  <a:srgbClr val="FFFFFF"/>
                </a:solidFill>
                <a:latin typeface="Calibri"/>
                <a:ea typeface="Calibri"/>
                <a:cs typeface="Calibri"/>
                <a:sym typeface="Calibri"/>
              </a:defRPr>
            </a:pPr>
            <a:r>
              <a:rPr kumimoji="0" sz="2010" b="0" i="0" u="none" strike="noStrike" kern="0" cap="none" spc="0" normalizeH="0" baseline="0" noProof="0">
                <a:ln>
                  <a:noFill/>
                </a:ln>
                <a:solidFill>
                  <a:srgbClr val="FFFFFF"/>
                </a:solidFill>
                <a:effectLst/>
                <a:uLnTx/>
                <a:uFillTx/>
                <a:latin typeface="Calibri"/>
                <a:cs typeface="Calibri"/>
                <a:sym typeface="Calibri"/>
              </a:rPr>
              <a:t>者</a:t>
            </a:r>
          </a:p>
        </p:txBody>
      </p:sp>
      <p:sp>
        <p:nvSpPr>
          <p:cNvPr id="289" name="韓国"/>
          <p:cNvSpPr/>
          <p:nvPr/>
        </p:nvSpPr>
        <p:spPr>
          <a:xfrm>
            <a:off x="5707663" y="3702756"/>
            <a:ext cx="1964338" cy="737658"/>
          </a:xfrm>
          <a:prstGeom prst="roundRect">
            <a:avLst>
              <a:gd name="adj" fmla="val 36729"/>
            </a:avLst>
          </a:prstGeom>
          <a:solidFill>
            <a:srgbClr val="EC5D57"/>
          </a:solidFill>
          <a:ln w="12700">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72247" tIns="72247" rIns="72247" bIns="72247" anchor="ctr"/>
          <a:lstStyle>
            <a:lvl1pPr defTabSz="830862">
              <a:buClr>
                <a:srgbClr val="000000"/>
              </a:buClr>
              <a:defRPr>
                <a:solidFill>
                  <a:srgbClr val="FFFFFF"/>
                </a:solidFill>
                <a:effectLst>
                  <a:outerShdw blurRad="38100" dist="12700" dir="5400000" rotWithShape="0">
                    <a:srgbClr val="000000">
                      <a:alpha val="50000"/>
                    </a:srgbClr>
                  </a:outerShdw>
                </a:effectLst>
                <a:latin typeface="Calibri"/>
                <a:ea typeface="Calibri"/>
                <a:cs typeface="Calibri"/>
                <a:sym typeface="Calibri"/>
              </a:defRPr>
            </a:lvl1pPr>
          </a:lstStyle>
          <a:p>
            <a:pPr marL="0" marR="0" lvl="0" indent="0" algn="ctr" defTabSz="830862" rtl="0" eaLnBrk="1" fontAlgn="auto" latinLnBrk="0" hangingPunct="0">
              <a:lnSpc>
                <a:spcPct val="100000"/>
              </a:lnSpc>
              <a:spcBef>
                <a:spcPts val="0"/>
              </a:spcBef>
              <a:spcAft>
                <a:spcPts val="0"/>
              </a:spcAft>
              <a:buClr>
                <a:srgbClr val="000000"/>
              </a:buClr>
              <a:buSzTx/>
              <a:buFontTx/>
              <a:buNone/>
              <a:tabLst/>
              <a:defRPr/>
            </a:pPr>
            <a:r>
              <a:rPr kumimoji="0" sz="201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Calibri"/>
                <a:cs typeface="Calibri"/>
                <a:sym typeface="Calibri"/>
              </a:rPr>
              <a:t>韓国</a:t>
            </a:r>
          </a:p>
        </p:txBody>
      </p:sp>
      <p:sp>
        <p:nvSpPr>
          <p:cNvPr id="290" name="日本"/>
          <p:cNvSpPr/>
          <p:nvPr/>
        </p:nvSpPr>
        <p:spPr>
          <a:xfrm>
            <a:off x="10135851" y="4507971"/>
            <a:ext cx="1964338" cy="737660"/>
          </a:xfrm>
          <a:prstGeom prst="roundRect">
            <a:avLst>
              <a:gd name="adj" fmla="val 36729"/>
            </a:avLst>
          </a:prstGeom>
          <a:solidFill>
            <a:srgbClr val="C82506"/>
          </a:solidFill>
          <a:ln w="12700">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72247" tIns="72247" rIns="72247" bIns="72247" anchor="ctr"/>
          <a:lstStyle>
            <a:lvl1pPr defTabSz="830862">
              <a:buClr>
                <a:srgbClr val="000000"/>
              </a:buClr>
              <a:defRPr>
                <a:solidFill>
                  <a:srgbClr val="FFFFFF"/>
                </a:solidFill>
                <a:effectLst>
                  <a:outerShdw blurRad="38100" dist="12700" dir="5400000" rotWithShape="0">
                    <a:srgbClr val="000000">
                      <a:alpha val="50000"/>
                    </a:srgbClr>
                  </a:outerShdw>
                </a:effectLst>
                <a:latin typeface="Calibri"/>
                <a:ea typeface="Calibri"/>
                <a:cs typeface="Calibri"/>
                <a:sym typeface="Calibri"/>
              </a:defRPr>
            </a:lvl1pPr>
          </a:lstStyle>
          <a:p>
            <a:pPr marL="0" marR="0" lvl="0" indent="0" algn="ctr" defTabSz="830862" rtl="0" eaLnBrk="1" fontAlgn="auto" latinLnBrk="0" hangingPunct="0">
              <a:lnSpc>
                <a:spcPct val="100000"/>
              </a:lnSpc>
              <a:spcBef>
                <a:spcPts val="0"/>
              </a:spcBef>
              <a:spcAft>
                <a:spcPts val="0"/>
              </a:spcAft>
              <a:buClr>
                <a:srgbClr val="000000"/>
              </a:buClr>
              <a:buSzTx/>
              <a:buFontTx/>
              <a:buNone/>
              <a:tabLst/>
              <a:defRPr/>
            </a:pPr>
            <a:r>
              <a:rPr kumimoji="0" sz="201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Calibri"/>
                <a:cs typeface="Calibri"/>
                <a:sym typeface="Calibri"/>
              </a:rPr>
              <a:t>日本</a:t>
            </a:r>
          </a:p>
        </p:txBody>
      </p:sp>
      <p:sp>
        <p:nvSpPr>
          <p:cNvPr id="22" name="アメリカが持つ地位協定"/>
          <p:cNvSpPr txBox="1"/>
          <p:nvPr/>
        </p:nvSpPr>
        <p:spPr>
          <a:xfrm>
            <a:off x="4860662" y="112780"/>
            <a:ext cx="2967190" cy="823014"/>
          </a:xfrm>
          <a:prstGeom prst="rect">
            <a:avLst/>
          </a:prstGeom>
          <a:ln w="12700">
            <a:miter lim="400000"/>
          </a:ln>
          <a:extLst>
            <a:ext uri="{C572A759-6A51-4108-AA02-DFA0A04FC94B}">
              <ma14:wrappingTextBoxFlag xmlns:ma14="http://schemas.microsoft.com/office/mac/drawingml/2011/main" xmlns="" val="1"/>
            </a:ext>
          </a:extLst>
        </p:spPr>
        <p:txBody>
          <a:bodyPr wrap="none" lIns="72247" tIns="72247" rIns="72247" bIns="72247" anchor="ctr">
            <a:spAutoFit/>
          </a:bodyPr>
          <a:lstStyle>
            <a:lvl1pPr algn="l" defTabSz="650240">
              <a:buClr>
                <a:srgbClr val="000000"/>
              </a:buClr>
              <a:defRPr>
                <a:uFill>
                  <a:solidFill>
                    <a:srgbClr val="000000"/>
                  </a:solidFill>
                </a:uFill>
                <a:latin typeface="Calibri"/>
                <a:ea typeface="Calibri"/>
                <a:cs typeface="Calibri"/>
                <a:sym typeface="Calibri"/>
              </a:defRPr>
            </a:lvl1pPr>
          </a:lstStyle>
          <a:p>
            <a:pPr marL="0" marR="0" lvl="0" indent="0" algn="l" defTabSz="650240" rtl="0" eaLnBrk="1" fontAlgn="auto" latinLnBrk="0" hangingPunct="0">
              <a:lnSpc>
                <a:spcPct val="100000"/>
              </a:lnSpc>
              <a:spcBef>
                <a:spcPts val="0"/>
              </a:spcBef>
              <a:spcAft>
                <a:spcPts val="0"/>
              </a:spcAft>
              <a:buClr>
                <a:srgbClr val="000000"/>
              </a:buClr>
              <a:buSzTx/>
              <a:buFontTx/>
              <a:buNone/>
              <a:tabLst/>
              <a:defRPr/>
            </a:pPr>
            <a:r>
              <a:rPr kumimoji="0" lang="ja-JP" altLang="en-US" sz="4400" b="0" i="0" u="none" strike="noStrike" kern="0" cap="none" spc="0" normalizeH="0" baseline="0" noProof="0" dirty="0">
                <a:ln>
                  <a:noFill/>
                </a:ln>
                <a:solidFill>
                  <a:srgbClr val="000000"/>
                </a:solidFill>
                <a:effectLst/>
                <a:uLnTx/>
                <a:uFill>
                  <a:solidFill>
                    <a:srgbClr val="000000"/>
                  </a:solidFill>
                </a:uFill>
                <a:latin typeface="Calibri"/>
                <a:cs typeface="Calibri"/>
                <a:sym typeface="Calibri"/>
              </a:rPr>
              <a:t>特に裁判権</a:t>
            </a:r>
            <a:endParaRPr kumimoji="0" sz="2010" b="0" i="0" u="none" strike="noStrike" kern="0" cap="none" spc="0" normalizeH="0" baseline="0" noProof="0" dirty="0">
              <a:ln>
                <a:noFill/>
              </a:ln>
              <a:solidFill>
                <a:srgbClr val="000000"/>
              </a:solidFill>
              <a:effectLst/>
              <a:uLnTx/>
              <a:uFill>
                <a:solidFill>
                  <a:srgbClr val="000000"/>
                </a:solidFill>
              </a:uFill>
              <a:latin typeface="Calibri"/>
              <a:cs typeface="Calibri"/>
              <a:sym typeface="Calibri"/>
            </a:endParaRPr>
          </a:p>
        </p:txBody>
      </p:sp>
    </p:spTree>
    <p:extLst>
      <p:ext uri="{BB962C8B-B14F-4D97-AF65-F5344CB8AC3E}">
        <p14:creationId xmlns:p14="http://schemas.microsoft.com/office/powerpoint/2010/main" val="334473415"/>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28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p:tmAbs val="0"/>
                                  </p:iterate>
                                  <p:childTnLst>
                                    <p:set>
                                      <p:cBhvr>
                                        <p:cTn id="14" fill="hold"/>
                                        <p:tgtEl>
                                          <p:spTgt spid="28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p:tmAbs val="0"/>
                                  </p:iterate>
                                  <p:childTnLst>
                                    <p:set>
                                      <p:cBhvr>
                                        <p:cTn id="18" fill="hold"/>
                                        <p:tgtEl>
                                          <p:spTgt spid="28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p:tmAbs val="0"/>
                                  </p:iterate>
                                  <p:childTnLst>
                                    <p:set>
                                      <p:cBhvr>
                                        <p:cTn id="22" fill="hold"/>
                                        <p:tgtEl>
                                          <p:spTgt spid="28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path" presetSubtype="0" accel="50000" decel="50000" fill="hold" nodeType="clickEffect">
                                  <p:stCondLst>
                                    <p:cond delay="0"/>
                                  </p:stCondLst>
                                  <p:childTnLst>
                                    <p:animMotion origin="layout" path="M 0.000000 0.000000 L -0.110176 0.020843" pathEditMode="relative">
                                      <p:cBhvr>
                                        <p:cTn id="26" dur="1000" fill="hold"/>
                                        <p:tgtEl>
                                          <p:spTgt spid="28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 grpId="0" animBg="1" advAuto="0"/>
      <p:bldP spid="285" grpId="0" animBg="1" advAuto="0"/>
      <p:bldP spid="286" grpId="0" animBg="1" advAuto="0"/>
      <p:bldP spid="287" grpId="0" animBg="1" advAuto="0"/>
      <p:bldP spid="288" grpId="0"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矢印"/>
          <p:cNvSpPr/>
          <p:nvPr/>
        </p:nvSpPr>
        <p:spPr>
          <a:xfrm>
            <a:off x="523805" y="921174"/>
            <a:ext cx="11957193" cy="1806224"/>
          </a:xfrm>
          <a:prstGeom prst="rightArrow">
            <a:avLst>
              <a:gd name="adj1" fmla="val 66641"/>
              <a:gd name="adj2" fmla="val 29617"/>
            </a:avLst>
          </a:prstGeom>
          <a:gradFill>
            <a:gsLst>
              <a:gs pos="0">
                <a:srgbClr val="FBFBFB"/>
              </a:gs>
              <a:gs pos="100000">
                <a:srgbClr val="BEBEBE"/>
              </a:gs>
            </a:gsLst>
          </a:gradFill>
          <a:ln w="12700">
            <a:miter lim="400000"/>
          </a:ln>
          <a:effectLst>
            <a:outerShdw blurRad="50800" dist="25400" dir="5400000" rotWithShape="0">
              <a:srgbClr val="000000">
                <a:alpha val="50000"/>
              </a:srgbClr>
            </a:outerShdw>
          </a:effectLst>
        </p:spPr>
        <p:txBody>
          <a:bodyPr lIns="72247" tIns="72247" rIns="72247" bIns="72247" anchor="ctr"/>
          <a:lstStyle/>
          <a:p>
            <a:pPr marL="0" marR="0" lvl="0" indent="0" algn="ctr" defTabSz="830819" rtl="0" eaLnBrk="1" fontAlgn="auto" latinLnBrk="0" hangingPunct="0">
              <a:lnSpc>
                <a:spcPct val="100000"/>
              </a:lnSpc>
              <a:spcBef>
                <a:spcPts val="0"/>
              </a:spcBef>
              <a:spcAft>
                <a:spcPts val="0"/>
              </a:spcAft>
              <a:buClr>
                <a:srgbClr val="000000"/>
              </a:buClr>
              <a:buSzTx/>
              <a:buFontTx/>
              <a:buNone/>
              <a:tabLst/>
              <a:defRPr sz="5600">
                <a:solidFill>
                  <a:srgbClr val="FFFFFF"/>
                </a:solidFill>
                <a:effectLst>
                  <a:outerShdw blurRad="38100" dist="12700" dir="5400000" rotWithShape="0">
                    <a:srgbClr val="000000">
                      <a:alpha val="50000"/>
                    </a:srgbClr>
                  </a:outerShdw>
                </a:effectLst>
                <a:latin typeface="Calibri"/>
                <a:ea typeface="Calibri"/>
                <a:cs typeface="Calibri"/>
                <a:sym typeface="Calibri"/>
              </a:defRPr>
            </a:pPr>
            <a:endParaRPr kumimoji="0" sz="5599"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Calibri"/>
              <a:cs typeface="Calibri"/>
              <a:sym typeface="Calibri"/>
            </a:endParaRPr>
          </a:p>
        </p:txBody>
      </p:sp>
      <p:sp>
        <p:nvSpPr>
          <p:cNvPr id="293" name="スライド番号"/>
          <p:cNvSpPr txBox="1">
            <a:spLocks noGrp="1"/>
          </p:cNvSpPr>
          <p:nvPr>
            <p:ph type="sldNum" sz="quarter" idx="2"/>
          </p:nvPr>
        </p:nvSpPr>
        <p:spPr>
          <a:xfrm flipH="1">
            <a:off x="11186989" y="9054081"/>
            <a:ext cx="1452334" cy="492847"/>
          </a:xfrm>
          <a:prstGeom prst="rect">
            <a:avLst/>
          </a:prstGeom>
          <a:extLst>
            <a:ext uri="{C572A759-6A51-4108-AA02-DFA0A04FC94B}">
              <ma14:wrappingTextBoxFlag xmlns:ma14="http://schemas.microsoft.com/office/mac/drawingml/2011/main" xmlns="" val="1"/>
            </a:ext>
          </a:extLst>
        </p:spPr>
        <p:txBody>
          <a:bodyPr/>
          <a:lstStyle/>
          <a:p>
            <a:pPr marL="0" marR="0" lvl="0" indent="0" algn="ctr" defTabSz="584200" rtl="0" eaLnBrk="1" fontAlgn="auto" latinLnBrk="0" hangingPunct="0">
              <a:lnSpc>
                <a:spcPct val="100000"/>
              </a:lnSpc>
              <a:spcBef>
                <a:spcPts val="0"/>
              </a:spcBef>
              <a:spcAft>
                <a:spcPts val="0"/>
              </a:spcAft>
              <a:buClrTx/>
              <a:buSzTx/>
              <a:buFontTx/>
              <a:buNone/>
              <a:tabLst/>
              <a:defRPr/>
            </a:pPr>
            <a:fld id="{86CB4B4D-7CA3-9044-876B-883B54F8677D}" type="slidenum">
              <a:rPr kumimoji="0" sz="1600" b="0" i="0" u="none" strike="noStrike" kern="0" cap="none" spc="0" normalizeH="0" baseline="0" noProof="0">
                <a:ln>
                  <a:noFill/>
                </a:ln>
                <a:solidFill>
                  <a:srgbClr val="000000"/>
                </a:solidFill>
                <a:effectLst/>
                <a:uLnTx/>
                <a:uFillTx/>
                <a:latin typeface="Helvetica Neue Light"/>
                <a:ea typeface="Helvetica Neue Light"/>
                <a:sym typeface="Helvetica Neue Light"/>
              </a:rPr>
              <a:pPr marL="0" marR="0" lvl="0" indent="0" algn="ctr" defTabSz="584200" rtl="0" eaLnBrk="1" fontAlgn="auto" latinLnBrk="0" hangingPunct="0">
                <a:lnSpc>
                  <a:spcPct val="100000"/>
                </a:lnSpc>
                <a:spcBef>
                  <a:spcPts val="0"/>
                </a:spcBef>
                <a:spcAft>
                  <a:spcPts val="0"/>
                </a:spcAft>
                <a:buClrTx/>
                <a:buSzTx/>
                <a:buFontTx/>
                <a:buNone/>
                <a:tabLst/>
                <a:defRPr/>
              </a:pPr>
              <a:t>19</a:t>
            </a:fld>
            <a:endParaRPr kumimoji="0" sz="1600" b="0" i="0" u="none" strike="noStrike" kern="0" cap="none" spc="0" normalizeH="0" baseline="0" noProof="0" dirty="0">
              <a:ln>
                <a:noFill/>
              </a:ln>
              <a:solidFill>
                <a:srgbClr val="000000"/>
              </a:solidFill>
              <a:effectLst/>
              <a:uLnTx/>
              <a:uFillTx/>
              <a:latin typeface="Helvetica Neue Light"/>
              <a:ea typeface="Helvetica Neue Light"/>
              <a:sym typeface="Helvetica Neue Light"/>
            </a:endParaRPr>
          </a:p>
        </p:txBody>
      </p:sp>
      <p:sp>
        <p:nvSpPr>
          <p:cNvPr id="294" name="戦時"/>
          <p:cNvSpPr txBox="1"/>
          <p:nvPr/>
        </p:nvSpPr>
        <p:spPr>
          <a:xfrm>
            <a:off x="994145" y="1596675"/>
            <a:ext cx="662072" cy="455221"/>
          </a:xfrm>
          <a:prstGeom prst="rect">
            <a:avLst/>
          </a:prstGeom>
          <a:ln w="12700">
            <a:miter lim="400000"/>
          </a:ln>
          <a:extLst>
            <a:ext uri="{C572A759-6A51-4108-AA02-DFA0A04FC94B}">
              <ma14:wrappingTextBoxFlag xmlns:ma14="http://schemas.microsoft.com/office/mac/drawingml/2011/main" xmlns="" val="1"/>
            </a:ext>
          </a:extLst>
        </p:spPr>
        <p:txBody>
          <a:bodyPr wrap="none" lIns="72247" tIns="72247" rIns="72247" bIns="72247" anchor="ctr">
            <a:spAutoFit/>
          </a:bodyPr>
          <a:lstStyle>
            <a:lvl1pPr algn="l" defTabSz="650240">
              <a:buClr>
                <a:srgbClr val="000000"/>
              </a:buClr>
              <a:defRPr>
                <a:uFill>
                  <a:solidFill>
                    <a:srgbClr val="000000"/>
                  </a:solidFill>
                </a:uFill>
                <a:latin typeface="Calibri"/>
                <a:ea typeface="Calibri"/>
                <a:cs typeface="Calibri"/>
                <a:sym typeface="Calibri"/>
              </a:defRPr>
            </a:lvl1pPr>
          </a:lstStyle>
          <a:p>
            <a:pPr marL="0" marR="0" lvl="0" indent="0" algn="l" defTabSz="650240" rtl="0" eaLnBrk="1" fontAlgn="auto" latinLnBrk="0" hangingPunct="0">
              <a:lnSpc>
                <a:spcPct val="100000"/>
              </a:lnSpc>
              <a:spcBef>
                <a:spcPts val="0"/>
              </a:spcBef>
              <a:spcAft>
                <a:spcPts val="0"/>
              </a:spcAft>
              <a:buClr>
                <a:srgbClr val="000000"/>
              </a:buClr>
              <a:buSzTx/>
              <a:buFontTx/>
              <a:buNone/>
              <a:tabLst/>
              <a:defRPr/>
            </a:pPr>
            <a:r>
              <a:rPr kumimoji="0" sz="2010" b="0" i="0" u="none" strike="noStrike" kern="0" cap="none" spc="0" normalizeH="0" baseline="0" noProof="0">
                <a:ln>
                  <a:noFill/>
                </a:ln>
                <a:solidFill>
                  <a:srgbClr val="000000"/>
                </a:solidFill>
                <a:effectLst/>
                <a:uLnTx/>
                <a:uFill>
                  <a:solidFill>
                    <a:srgbClr val="000000"/>
                  </a:solidFill>
                </a:uFill>
                <a:latin typeface="Calibri"/>
                <a:cs typeface="Calibri"/>
                <a:sym typeface="Calibri"/>
              </a:rPr>
              <a:t>戦時</a:t>
            </a:r>
          </a:p>
        </p:txBody>
      </p:sp>
      <p:sp>
        <p:nvSpPr>
          <p:cNvPr id="295" name="準戦時"/>
          <p:cNvSpPr txBox="1"/>
          <p:nvPr/>
        </p:nvSpPr>
        <p:spPr>
          <a:xfrm>
            <a:off x="5690323" y="1596675"/>
            <a:ext cx="920156" cy="455221"/>
          </a:xfrm>
          <a:prstGeom prst="rect">
            <a:avLst/>
          </a:prstGeom>
          <a:ln w="12700">
            <a:miter lim="400000"/>
          </a:ln>
          <a:extLst>
            <a:ext uri="{C572A759-6A51-4108-AA02-DFA0A04FC94B}">
              <ma14:wrappingTextBoxFlag xmlns:ma14="http://schemas.microsoft.com/office/mac/drawingml/2011/main" xmlns="" val="1"/>
            </a:ext>
          </a:extLst>
        </p:spPr>
        <p:txBody>
          <a:bodyPr wrap="none" lIns="72247" tIns="72247" rIns="72247" bIns="72247" anchor="ctr">
            <a:spAutoFit/>
          </a:bodyPr>
          <a:lstStyle>
            <a:lvl1pPr algn="l" defTabSz="650240">
              <a:buClr>
                <a:srgbClr val="000000"/>
              </a:buClr>
              <a:defRPr>
                <a:uFill>
                  <a:solidFill>
                    <a:srgbClr val="000000"/>
                  </a:solidFill>
                </a:uFill>
                <a:latin typeface="Calibri"/>
                <a:ea typeface="Calibri"/>
                <a:cs typeface="Calibri"/>
                <a:sym typeface="Calibri"/>
              </a:defRPr>
            </a:lvl1pPr>
          </a:lstStyle>
          <a:p>
            <a:pPr marL="0" marR="0" lvl="0" indent="0" algn="l" defTabSz="650240" rtl="0" eaLnBrk="1" fontAlgn="auto" latinLnBrk="0" hangingPunct="0">
              <a:lnSpc>
                <a:spcPct val="100000"/>
              </a:lnSpc>
              <a:spcBef>
                <a:spcPts val="0"/>
              </a:spcBef>
              <a:spcAft>
                <a:spcPts val="0"/>
              </a:spcAft>
              <a:buClr>
                <a:srgbClr val="000000"/>
              </a:buClr>
              <a:buSzTx/>
              <a:buFontTx/>
              <a:buNone/>
              <a:tabLst/>
              <a:defRPr/>
            </a:pPr>
            <a:r>
              <a:rPr kumimoji="0" sz="2010" b="0" i="0" u="none" strike="noStrike" kern="0" cap="none" spc="0" normalizeH="0" baseline="0" noProof="0">
                <a:ln>
                  <a:noFill/>
                </a:ln>
                <a:solidFill>
                  <a:srgbClr val="000000"/>
                </a:solidFill>
                <a:effectLst/>
                <a:uLnTx/>
                <a:uFill>
                  <a:solidFill>
                    <a:srgbClr val="000000"/>
                  </a:solidFill>
                </a:uFill>
                <a:latin typeface="Calibri"/>
                <a:cs typeface="Calibri"/>
                <a:sym typeface="Calibri"/>
              </a:rPr>
              <a:t>準戦時</a:t>
            </a:r>
          </a:p>
        </p:txBody>
      </p:sp>
      <p:sp>
        <p:nvSpPr>
          <p:cNvPr id="296" name="平和時"/>
          <p:cNvSpPr txBox="1"/>
          <p:nvPr/>
        </p:nvSpPr>
        <p:spPr>
          <a:xfrm>
            <a:off x="10711619" y="1596675"/>
            <a:ext cx="920156" cy="455221"/>
          </a:xfrm>
          <a:prstGeom prst="rect">
            <a:avLst/>
          </a:prstGeom>
          <a:ln w="12700">
            <a:miter lim="400000"/>
          </a:ln>
          <a:extLst>
            <a:ext uri="{C572A759-6A51-4108-AA02-DFA0A04FC94B}">
              <ma14:wrappingTextBoxFlag xmlns:ma14="http://schemas.microsoft.com/office/mac/drawingml/2011/main" xmlns="" val="1"/>
            </a:ext>
          </a:extLst>
        </p:spPr>
        <p:txBody>
          <a:bodyPr wrap="none" lIns="72247" tIns="72247" rIns="72247" bIns="72247" anchor="ctr">
            <a:spAutoFit/>
          </a:bodyPr>
          <a:lstStyle>
            <a:lvl1pPr algn="l" defTabSz="650240">
              <a:buClr>
                <a:srgbClr val="000000"/>
              </a:buClr>
              <a:defRPr>
                <a:uFill>
                  <a:solidFill>
                    <a:srgbClr val="000000"/>
                  </a:solidFill>
                </a:uFill>
                <a:latin typeface="Calibri"/>
                <a:ea typeface="Calibri"/>
                <a:cs typeface="Calibri"/>
                <a:sym typeface="Calibri"/>
              </a:defRPr>
            </a:lvl1pPr>
          </a:lstStyle>
          <a:p>
            <a:pPr marL="0" marR="0" lvl="0" indent="0" algn="l" defTabSz="650240" rtl="0" eaLnBrk="1" fontAlgn="auto" latinLnBrk="0" hangingPunct="0">
              <a:lnSpc>
                <a:spcPct val="100000"/>
              </a:lnSpc>
              <a:spcBef>
                <a:spcPts val="0"/>
              </a:spcBef>
              <a:spcAft>
                <a:spcPts val="0"/>
              </a:spcAft>
              <a:buClr>
                <a:srgbClr val="000000"/>
              </a:buClr>
              <a:buSzTx/>
              <a:buFontTx/>
              <a:buNone/>
              <a:tabLst/>
              <a:defRPr/>
            </a:pPr>
            <a:r>
              <a:rPr kumimoji="0" sz="2010" b="0" i="0" u="none" strike="noStrike" kern="0" cap="none" spc="0" normalizeH="0" baseline="0" noProof="0">
                <a:ln>
                  <a:noFill/>
                </a:ln>
                <a:solidFill>
                  <a:srgbClr val="000000"/>
                </a:solidFill>
                <a:effectLst/>
                <a:uLnTx/>
                <a:uFill>
                  <a:solidFill>
                    <a:srgbClr val="000000"/>
                  </a:solidFill>
                </a:uFill>
                <a:latin typeface="Calibri"/>
                <a:cs typeface="Calibri"/>
                <a:sym typeface="Calibri"/>
              </a:rPr>
              <a:t>平和時</a:t>
            </a:r>
          </a:p>
        </p:txBody>
      </p:sp>
      <p:sp>
        <p:nvSpPr>
          <p:cNvPr id="298" name="イラク、アフガニスタン"/>
          <p:cNvSpPr/>
          <p:nvPr/>
        </p:nvSpPr>
        <p:spPr>
          <a:xfrm>
            <a:off x="1643662" y="2781582"/>
            <a:ext cx="4944816" cy="737658"/>
          </a:xfrm>
          <a:prstGeom prst="roundRect">
            <a:avLst>
              <a:gd name="adj" fmla="val 36729"/>
            </a:avLst>
          </a:prstGeom>
          <a:blipFill>
            <a:blip r:embed="rId2"/>
          </a:blipFill>
          <a:ln w="12700">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72247" tIns="72247" rIns="72247" bIns="72247" anchor="ctr"/>
          <a:lstStyle>
            <a:lvl1pPr defTabSz="830862">
              <a:buClr>
                <a:srgbClr val="000000"/>
              </a:buClr>
              <a:defRPr>
                <a:solidFill>
                  <a:srgbClr val="FFFFFF"/>
                </a:solidFill>
                <a:effectLst>
                  <a:outerShdw blurRad="38100" dist="12700" dir="5400000" rotWithShape="0">
                    <a:srgbClr val="000000">
                      <a:alpha val="50000"/>
                    </a:srgbClr>
                  </a:outerShdw>
                </a:effectLst>
                <a:latin typeface="Calibri"/>
                <a:ea typeface="Calibri"/>
                <a:cs typeface="Calibri"/>
                <a:sym typeface="Calibri"/>
              </a:defRPr>
            </a:lvl1pPr>
          </a:lstStyle>
          <a:p>
            <a:pPr marL="0" marR="0" lvl="0" indent="0" algn="ctr" defTabSz="830862" rtl="0" eaLnBrk="1" fontAlgn="auto" latinLnBrk="0" hangingPunct="0">
              <a:lnSpc>
                <a:spcPct val="100000"/>
              </a:lnSpc>
              <a:spcBef>
                <a:spcPts val="0"/>
              </a:spcBef>
              <a:spcAft>
                <a:spcPts val="0"/>
              </a:spcAft>
              <a:buClr>
                <a:srgbClr val="000000"/>
              </a:buClr>
              <a:buSzTx/>
              <a:buFontTx/>
              <a:buNone/>
              <a:tabLst/>
              <a:defRPr/>
            </a:pPr>
            <a:r>
              <a:rPr kumimoji="0" sz="201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Calibri"/>
                <a:cs typeface="Calibri"/>
                <a:sym typeface="Calibri"/>
              </a:rPr>
              <a:t>　イラク、アフガニスタン</a:t>
            </a:r>
          </a:p>
        </p:txBody>
      </p:sp>
      <p:sp>
        <p:nvSpPr>
          <p:cNvPr id="299" name="韓国"/>
          <p:cNvSpPr/>
          <p:nvPr/>
        </p:nvSpPr>
        <p:spPr>
          <a:xfrm>
            <a:off x="5707663" y="3702756"/>
            <a:ext cx="1964338" cy="737658"/>
          </a:xfrm>
          <a:prstGeom prst="roundRect">
            <a:avLst>
              <a:gd name="adj" fmla="val 36729"/>
            </a:avLst>
          </a:prstGeom>
          <a:solidFill>
            <a:srgbClr val="EC5D57"/>
          </a:solidFill>
          <a:ln w="12700">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72247" tIns="72247" rIns="72247" bIns="72247" anchor="ctr"/>
          <a:lstStyle>
            <a:lvl1pPr defTabSz="830862">
              <a:buClr>
                <a:srgbClr val="000000"/>
              </a:buClr>
              <a:defRPr>
                <a:solidFill>
                  <a:srgbClr val="FFFFFF"/>
                </a:solidFill>
                <a:effectLst>
                  <a:outerShdw blurRad="38100" dist="12700" dir="5400000" rotWithShape="0">
                    <a:srgbClr val="000000">
                      <a:alpha val="50000"/>
                    </a:srgbClr>
                  </a:outerShdw>
                </a:effectLst>
                <a:latin typeface="Calibri"/>
                <a:ea typeface="Calibri"/>
                <a:cs typeface="Calibri"/>
                <a:sym typeface="Calibri"/>
              </a:defRPr>
            </a:lvl1pPr>
          </a:lstStyle>
          <a:p>
            <a:pPr marL="0" marR="0" lvl="0" indent="0" algn="ctr" defTabSz="830862" rtl="0" eaLnBrk="1" fontAlgn="auto" latinLnBrk="0" hangingPunct="0">
              <a:lnSpc>
                <a:spcPct val="100000"/>
              </a:lnSpc>
              <a:spcBef>
                <a:spcPts val="0"/>
              </a:spcBef>
              <a:spcAft>
                <a:spcPts val="0"/>
              </a:spcAft>
              <a:buClr>
                <a:srgbClr val="000000"/>
              </a:buClr>
              <a:buSzTx/>
              <a:buFontTx/>
              <a:buNone/>
              <a:tabLst/>
              <a:defRPr/>
            </a:pPr>
            <a:r>
              <a:rPr kumimoji="0" sz="201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Calibri"/>
                <a:cs typeface="Calibri"/>
                <a:sym typeface="Calibri"/>
              </a:rPr>
              <a:t>韓国</a:t>
            </a:r>
          </a:p>
        </p:txBody>
      </p:sp>
      <p:sp>
        <p:nvSpPr>
          <p:cNvPr id="300" name="日本"/>
          <p:cNvSpPr/>
          <p:nvPr/>
        </p:nvSpPr>
        <p:spPr>
          <a:xfrm>
            <a:off x="10135851" y="4507971"/>
            <a:ext cx="1964338" cy="737660"/>
          </a:xfrm>
          <a:prstGeom prst="roundRect">
            <a:avLst>
              <a:gd name="adj" fmla="val 36729"/>
            </a:avLst>
          </a:prstGeom>
          <a:solidFill>
            <a:srgbClr val="C82506"/>
          </a:solidFill>
          <a:ln w="12700">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72247" tIns="72247" rIns="72247" bIns="72247" anchor="ctr"/>
          <a:lstStyle>
            <a:lvl1pPr defTabSz="830862">
              <a:buClr>
                <a:srgbClr val="000000"/>
              </a:buClr>
              <a:defRPr>
                <a:solidFill>
                  <a:srgbClr val="FFFFFF"/>
                </a:solidFill>
                <a:effectLst>
                  <a:outerShdw blurRad="38100" dist="12700" dir="5400000" rotWithShape="0">
                    <a:srgbClr val="000000">
                      <a:alpha val="50000"/>
                    </a:srgbClr>
                  </a:outerShdw>
                </a:effectLst>
                <a:latin typeface="Calibri"/>
                <a:ea typeface="Calibri"/>
                <a:cs typeface="Calibri"/>
                <a:sym typeface="Calibri"/>
              </a:defRPr>
            </a:lvl1pPr>
          </a:lstStyle>
          <a:p>
            <a:pPr marL="0" marR="0" lvl="0" indent="0" algn="ctr" defTabSz="830862" rtl="0" eaLnBrk="1" fontAlgn="auto" latinLnBrk="0" hangingPunct="0">
              <a:lnSpc>
                <a:spcPct val="100000"/>
              </a:lnSpc>
              <a:spcBef>
                <a:spcPts val="0"/>
              </a:spcBef>
              <a:spcAft>
                <a:spcPts val="0"/>
              </a:spcAft>
              <a:buClr>
                <a:srgbClr val="000000"/>
              </a:buClr>
              <a:buSzTx/>
              <a:buFontTx/>
              <a:buNone/>
              <a:tabLst/>
              <a:defRPr/>
            </a:pPr>
            <a:r>
              <a:rPr kumimoji="0" sz="201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Calibri"/>
                <a:cs typeface="Calibri"/>
                <a:sym typeface="Calibri"/>
              </a:rPr>
              <a:t>日本</a:t>
            </a:r>
          </a:p>
        </p:txBody>
      </p:sp>
      <p:sp>
        <p:nvSpPr>
          <p:cNvPr id="301" name="独、伊、NATO諸国"/>
          <p:cNvSpPr/>
          <p:nvPr/>
        </p:nvSpPr>
        <p:spPr>
          <a:xfrm>
            <a:off x="8925983" y="2781582"/>
            <a:ext cx="3713340" cy="737658"/>
          </a:xfrm>
          <a:prstGeom prst="roundRect">
            <a:avLst>
              <a:gd name="adj" fmla="val 36729"/>
            </a:avLst>
          </a:prstGeom>
          <a:blipFill>
            <a:blip r:embed="rId2"/>
          </a:blipFill>
          <a:ln w="12700">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72247" tIns="72247" rIns="72247" bIns="72247" anchor="ctr"/>
          <a:lstStyle>
            <a:lvl1pPr defTabSz="830862">
              <a:buClr>
                <a:srgbClr val="000000"/>
              </a:buClr>
              <a:defRPr>
                <a:solidFill>
                  <a:srgbClr val="FFFFFF"/>
                </a:solidFill>
                <a:latin typeface="Calibri"/>
                <a:ea typeface="Calibri"/>
                <a:cs typeface="Calibri"/>
                <a:sym typeface="Calibri"/>
              </a:defRPr>
            </a:lvl1pPr>
          </a:lstStyle>
          <a:p>
            <a:pPr marL="0" marR="0" lvl="0" indent="0" algn="ctr" defTabSz="830862" rtl="0" eaLnBrk="1" fontAlgn="auto" latinLnBrk="0" hangingPunct="0">
              <a:lnSpc>
                <a:spcPct val="100000"/>
              </a:lnSpc>
              <a:spcBef>
                <a:spcPts val="0"/>
              </a:spcBef>
              <a:spcAft>
                <a:spcPts val="0"/>
              </a:spcAft>
              <a:buClr>
                <a:srgbClr val="000000"/>
              </a:buClr>
              <a:buSzTx/>
              <a:buFontTx/>
              <a:buNone/>
              <a:tabLst/>
              <a:defRPr/>
            </a:pPr>
            <a:r>
              <a:rPr kumimoji="0" sz="2010" b="0" i="0" u="none" strike="noStrike" kern="0" cap="none" spc="0" normalizeH="0" baseline="0" noProof="0">
                <a:ln>
                  <a:noFill/>
                </a:ln>
                <a:solidFill>
                  <a:srgbClr val="FFFFFF"/>
                </a:solidFill>
                <a:effectLst/>
                <a:uLnTx/>
                <a:uFillTx/>
                <a:latin typeface="Calibri"/>
                <a:cs typeface="Calibri"/>
                <a:sym typeface="Calibri"/>
              </a:rPr>
              <a:t>独、伊、NATO諸国</a:t>
            </a:r>
          </a:p>
        </p:txBody>
      </p:sp>
      <p:sp>
        <p:nvSpPr>
          <p:cNvPr id="302" name="フィリピン"/>
          <p:cNvSpPr/>
          <p:nvPr/>
        </p:nvSpPr>
        <p:spPr>
          <a:xfrm>
            <a:off x="9336669" y="3573427"/>
            <a:ext cx="2763521" cy="737658"/>
          </a:xfrm>
          <a:prstGeom prst="roundRect">
            <a:avLst>
              <a:gd name="adj" fmla="val 36729"/>
            </a:avLst>
          </a:prstGeom>
          <a:blipFill>
            <a:blip r:embed="rId2"/>
          </a:blipFill>
          <a:ln w="12700">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72247" tIns="72247" rIns="72247" bIns="72247" anchor="ctr"/>
          <a:lstStyle>
            <a:lvl1pPr defTabSz="830862">
              <a:buClr>
                <a:srgbClr val="000000"/>
              </a:buClr>
              <a:defRPr>
                <a:solidFill>
                  <a:srgbClr val="FFFFFF"/>
                </a:solidFill>
                <a:effectLst>
                  <a:outerShdw blurRad="38100" dist="12700" dir="5400000" rotWithShape="0">
                    <a:srgbClr val="000000">
                      <a:alpha val="50000"/>
                    </a:srgbClr>
                  </a:outerShdw>
                </a:effectLst>
                <a:latin typeface="Calibri"/>
                <a:ea typeface="Calibri"/>
                <a:cs typeface="Calibri"/>
                <a:sym typeface="Calibri"/>
              </a:defRPr>
            </a:lvl1pPr>
          </a:lstStyle>
          <a:p>
            <a:pPr marL="0" marR="0" lvl="0" indent="0" algn="ctr" defTabSz="830862" rtl="0" eaLnBrk="1" fontAlgn="auto" latinLnBrk="0" hangingPunct="0">
              <a:lnSpc>
                <a:spcPct val="100000"/>
              </a:lnSpc>
              <a:spcBef>
                <a:spcPts val="0"/>
              </a:spcBef>
              <a:spcAft>
                <a:spcPts val="0"/>
              </a:spcAft>
              <a:buClr>
                <a:srgbClr val="000000"/>
              </a:buClr>
              <a:buSzTx/>
              <a:buFontTx/>
              <a:buNone/>
              <a:tabLst/>
              <a:defRPr/>
            </a:pPr>
            <a:r>
              <a:rPr kumimoji="0" sz="201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Calibri"/>
                <a:cs typeface="Calibri"/>
                <a:sym typeface="Calibri"/>
              </a:rPr>
              <a:t>フィリピン</a:t>
            </a:r>
          </a:p>
        </p:txBody>
      </p:sp>
      <p:sp>
        <p:nvSpPr>
          <p:cNvPr id="303" name="地位協定"/>
          <p:cNvSpPr/>
          <p:nvPr/>
        </p:nvSpPr>
        <p:spPr>
          <a:xfrm>
            <a:off x="3899209" y="5111821"/>
            <a:ext cx="5206384" cy="3258396"/>
          </a:xfrm>
          <a:prstGeom prst="wedgeEllipseCallout">
            <a:avLst>
              <a:gd name="adj1" fmla="val -25421"/>
              <a:gd name="adj2" fmla="val -36691"/>
            </a:avLst>
          </a:prstGeom>
          <a:gradFill>
            <a:gsLst>
              <a:gs pos="0">
                <a:srgbClr val="FBFBFB">
                  <a:alpha val="87890"/>
                </a:srgbClr>
              </a:gs>
              <a:gs pos="100000">
                <a:srgbClr val="BEBEBE">
                  <a:alpha val="87890"/>
                </a:srgbClr>
              </a:gs>
            </a:gsLst>
            <a:lin ang="5400000"/>
          </a:gradFill>
          <a:ln w="12700">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72247" tIns="72247" rIns="72247" bIns="72247" anchor="ctr"/>
          <a:lstStyle/>
          <a:p>
            <a:pPr marL="0" marR="0" lvl="0" indent="0" algn="l" defTabSz="650207" rtl="0" eaLnBrk="1" fontAlgn="auto" latinLnBrk="0" hangingPunct="0">
              <a:lnSpc>
                <a:spcPts val="4400"/>
              </a:lnSpc>
              <a:spcBef>
                <a:spcPts val="0"/>
              </a:spcBef>
              <a:spcAft>
                <a:spcPts val="0"/>
              </a:spcAft>
              <a:buClrTx/>
              <a:buSzTx/>
              <a:buFontTx/>
              <a:buNone/>
              <a:tabLst/>
              <a:defRPr sz="1800">
                <a:latin typeface="Helvetica Neue"/>
                <a:ea typeface="Helvetica Neue"/>
                <a:cs typeface="Helvetica Neue"/>
                <a:sym typeface="Helvetica Neue"/>
              </a:defRPr>
            </a:pPr>
            <a:endParaRPr kumimoji="0" sz="1801" b="0" i="0" u="none" strike="noStrike" kern="0" cap="none" spc="0" normalizeH="0" baseline="0" noProof="0">
              <a:ln>
                <a:noFill/>
              </a:ln>
              <a:solidFill>
                <a:srgbClr val="000000"/>
              </a:solidFill>
              <a:effectLst/>
              <a:uLnTx/>
              <a:uFillTx/>
              <a:latin typeface="Helvetica Neue"/>
              <a:ea typeface="Helvetica Neue"/>
              <a:cs typeface="Helvetica Neue"/>
              <a:sym typeface="Helvetica Neue"/>
            </a:endParaRPr>
          </a:p>
          <a:p>
            <a:pPr marL="0" marR="0" lvl="0" indent="0" algn="ctr" defTabSz="650207" rtl="0" eaLnBrk="1" fontAlgn="auto" latinLnBrk="0" hangingPunct="0">
              <a:lnSpc>
                <a:spcPts val="7499"/>
              </a:lnSpc>
              <a:spcBef>
                <a:spcPts val="0"/>
              </a:spcBef>
              <a:spcAft>
                <a:spcPts val="0"/>
              </a:spcAft>
              <a:buClrTx/>
              <a:buSzTx/>
              <a:buFontTx/>
              <a:buNone/>
              <a:tabLst/>
              <a:defRPr sz="4400">
                <a:latin typeface="Helvetica Neue"/>
                <a:ea typeface="Helvetica Neue"/>
                <a:cs typeface="Helvetica Neue"/>
                <a:sym typeface="Helvetica Neue"/>
              </a:defRPr>
            </a:pPr>
            <a:r>
              <a:rPr kumimoji="0" sz="4400" b="0" i="0" u="none" strike="noStrike" kern="0" cap="none" spc="0" normalizeH="0" baseline="0" noProof="0">
                <a:ln>
                  <a:noFill/>
                </a:ln>
                <a:solidFill>
                  <a:srgbClr val="000000"/>
                </a:solidFill>
                <a:effectLst/>
                <a:uLnTx/>
                <a:uFillTx/>
                <a:latin typeface="Helvetica Neue"/>
                <a:ea typeface="Helvetica Neue"/>
                <a:cs typeface="Helvetica Neue"/>
                <a:sym typeface="Helvetica Neue"/>
              </a:rPr>
              <a:t>地位協定</a:t>
            </a:r>
          </a:p>
        </p:txBody>
      </p:sp>
      <p:sp>
        <p:nvSpPr>
          <p:cNvPr id="304" name="裁判権"/>
          <p:cNvSpPr/>
          <p:nvPr/>
        </p:nvSpPr>
        <p:spPr>
          <a:xfrm>
            <a:off x="1379956" y="5758058"/>
            <a:ext cx="3413761" cy="2411721"/>
          </a:xfrm>
          <a:prstGeom prst="ellipse">
            <a:avLst/>
          </a:prstGeom>
          <a:gradFill>
            <a:gsLst>
              <a:gs pos="0">
                <a:srgbClr val="51A7F9"/>
              </a:gs>
              <a:gs pos="49532">
                <a:srgbClr val="2A86DD"/>
              </a:gs>
              <a:gs pos="100000">
                <a:srgbClr val="0365C0"/>
              </a:gs>
            </a:gsLst>
            <a:path path="circle">
              <a:fillToRect l="37721" t="-19636" r="62278" b="119636"/>
            </a:path>
          </a:gradFill>
          <a:ln w="12700">
            <a:miter lim="400000"/>
          </a:ln>
          <a:effectLst>
            <a:outerShdw blurRad="114300" dist="12700" rotWithShape="0">
              <a:srgbClr val="000000">
                <a:alpha val="61079"/>
              </a:srgbClr>
            </a:outerShdw>
          </a:effectLst>
          <a:extLst>
            <a:ext uri="{C572A759-6A51-4108-AA02-DFA0A04FC94B}">
              <ma14:wrappingTextBoxFlag xmlns:ma14="http://schemas.microsoft.com/office/mac/drawingml/2011/main" xmlns="" val="1"/>
            </a:ext>
          </a:extLst>
        </p:spPr>
        <p:txBody>
          <a:bodyPr lIns="72247" tIns="72247" rIns="72247" bIns="72247" anchor="ctr"/>
          <a:lstStyle>
            <a:lvl1pPr defTabSz="830862">
              <a:buClr>
                <a:srgbClr val="000000"/>
              </a:buClr>
              <a:defRPr sz="4200">
                <a:solidFill>
                  <a:srgbClr val="FFFFFF"/>
                </a:solidFill>
                <a:effectLst>
                  <a:outerShdw blurRad="38100" dist="12700" dir="5400000" rotWithShape="0">
                    <a:srgbClr val="000000">
                      <a:alpha val="50000"/>
                    </a:srgbClr>
                  </a:outerShdw>
                </a:effectLst>
                <a:latin typeface="Calibri"/>
                <a:ea typeface="Calibri"/>
                <a:cs typeface="Calibri"/>
                <a:sym typeface="Calibri"/>
              </a:defRPr>
            </a:lvl1pPr>
          </a:lstStyle>
          <a:p>
            <a:pPr marL="0" marR="0" lvl="0" indent="0" algn="ctr" defTabSz="830862" rtl="0" eaLnBrk="1" fontAlgn="auto" latinLnBrk="0" hangingPunct="0">
              <a:lnSpc>
                <a:spcPct val="100000"/>
              </a:lnSpc>
              <a:spcBef>
                <a:spcPts val="0"/>
              </a:spcBef>
              <a:spcAft>
                <a:spcPts val="0"/>
              </a:spcAft>
              <a:buClr>
                <a:srgbClr val="000000"/>
              </a:buClr>
              <a:buSzTx/>
              <a:buFontTx/>
              <a:buNone/>
              <a:tabLst/>
              <a:defRPr/>
            </a:pPr>
            <a:r>
              <a:rPr kumimoji="0" sz="42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Calibri"/>
                <a:cs typeface="Calibri"/>
                <a:sym typeface="Calibri"/>
              </a:rPr>
              <a:t>裁判権</a:t>
            </a:r>
          </a:p>
        </p:txBody>
      </p:sp>
      <p:sp>
        <p:nvSpPr>
          <p:cNvPr id="305" name="管理権…"/>
          <p:cNvSpPr/>
          <p:nvPr/>
        </p:nvSpPr>
        <p:spPr>
          <a:xfrm>
            <a:off x="8487188" y="5758058"/>
            <a:ext cx="3952966" cy="2649786"/>
          </a:xfrm>
          <a:prstGeom prst="ellipse">
            <a:avLst/>
          </a:prstGeom>
          <a:gradFill>
            <a:gsLst>
              <a:gs pos="0">
                <a:srgbClr val="51A7F9"/>
              </a:gs>
              <a:gs pos="49532">
                <a:srgbClr val="2A86DD"/>
              </a:gs>
              <a:gs pos="100000">
                <a:srgbClr val="0365C0"/>
              </a:gs>
            </a:gsLst>
            <a:path path="circle">
              <a:fillToRect l="37721" t="-19636" r="62278" b="119636"/>
            </a:path>
          </a:gradFill>
          <a:ln w="12700">
            <a:miter lim="400000"/>
          </a:ln>
          <a:effectLst>
            <a:outerShdw blurRad="114300" dist="12700" rotWithShape="0">
              <a:srgbClr val="000000">
                <a:alpha val="61079"/>
              </a:srgbClr>
            </a:outerShdw>
          </a:effectLst>
          <a:extLst>
            <a:ext uri="{C572A759-6A51-4108-AA02-DFA0A04FC94B}">
              <ma14:wrappingTextBoxFlag xmlns:ma14="http://schemas.microsoft.com/office/mac/drawingml/2011/main" xmlns="" val="1"/>
            </a:ext>
          </a:extLst>
        </p:spPr>
        <p:txBody>
          <a:bodyPr lIns="72247" tIns="72247" rIns="72247" bIns="72247" anchor="ctr"/>
          <a:lstStyle/>
          <a:p>
            <a:pPr marL="0" marR="0" lvl="0" indent="0" algn="ctr" defTabSz="830819" rtl="0" eaLnBrk="1" fontAlgn="auto" latinLnBrk="0" hangingPunct="0">
              <a:lnSpc>
                <a:spcPct val="100000"/>
              </a:lnSpc>
              <a:spcBef>
                <a:spcPts val="0"/>
              </a:spcBef>
              <a:spcAft>
                <a:spcPts val="0"/>
              </a:spcAft>
              <a:buClr>
                <a:srgbClr val="000000"/>
              </a:buClr>
              <a:buSzTx/>
              <a:buFontTx/>
              <a:buNone/>
              <a:tabLst/>
              <a:defRPr sz="4200">
                <a:solidFill>
                  <a:srgbClr val="FFFFFF"/>
                </a:solidFill>
                <a:effectLst>
                  <a:outerShdw blurRad="38100" dist="12700" dir="5400000" rotWithShape="0">
                    <a:srgbClr val="000000">
                      <a:alpha val="50000"/>
                    </a:srgbClr>
                  </a:outerShdw>
                </a:effectLst>
                <a:latin typeface="Calibri"/>
                <a:ea typeface="Calibri"/>
                <a:cs typeface="Calibri"/>
                <a:sym typeface="Calibri"/>
              </a:defRPr>
            </a:pPr>
            <a:r>
              <a:rPr kumimoji="0" sz="42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Calibri"/>
                <a:cs typeface="Calibri"/>
                <a:sym typeface="Calibri"/>
              </a:rPr>
              <a:t>管理権</a:t>
            </a:r>
          </a:p>
          <a:p>
            <a:pPr marL="0" marR="0" lvl="0" indent="0" algn="ctr" defTabSz="830819" rtl="0" eaLnBrk="1" fontAlgn="auto" latinLnBrk="0" hangingPunct="0">
              <a:lnSpc>
                <a:spcPct val="100000"/>
              </a:lnSpc>
              <a:spcBef>
                <a:spcPts val="0"/>
              </a:spcBef>
              <a:spcAft>
                <a:spcPts val="0"/>
              </a:spcAft>
              <a:buClr>
                <a:srgbClr val="000000"/>
              </a:buClr>
              <a:buSzTx/>
              <a:buFontTx/>
              <a:buNone/>
              <a:tabLst/>
              <a:defRPr sz="4200">
                <a:solidFill>
                  <a:srgbClr val="FFFFFF"/>
                </a:solidFill>
                <a:effectLst>
                  <a:outerShdw blurRad="38100" dist="12700" dir="5400000" rotWithShape="0">
                    <a:srgbClr val="000000">
                      <a:alpha val="50000"/>
                    </a:srgbClr>
                  </a:outerShdw>
                </a:effectLst>
                <a:latin typeface="Calibri"/>
                <a:ea typeface="Calibri"/>
                <a:cs typeface="Calibri"/>
                <a:sym typeface="Calibri"/>
              </a:defRPr>
            </a:pPr>
            <a:r>
              <a:rPr kumimoji="0" sz="42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Calibri"/>
                <a:cs typeface="Calibri"/>
                <a:sym typeface="Calibri"/>
              </a:rPr>
              <a:t>（主権）</a:t>
            </a:r>
          </a:p>
        </p:txBody>
      </p:sp>
      <p:sp>
        <p:nvSpPr>
          <p:cNvPr id="306" name="環境権"/>
          <p:cNvSpPr/>
          <p:nvPr/>
        </p:nvSpPr>
        <p:spPr>
          <a:xfrm>
            <a:off x="4933593" y="7280211"/>
            <a:ext cx="3413761" cy="2411721"/>
          </a:xfrm>
          <a:prstGeom prst="ellipse">
            <a:avLst/>
          </a:prstGeom>
          <a:gradFill>
            <a:gsLst>
              <a:gs pos="0">
                <a:srgbClr val="51A7F9"/>
              </a:gs>
              <a:gs pos="49532">
                <a:srgbClr val="2A86DD"/>
              </a:gs>
              <a:gs pos="100000">
                <a:srgbClr val="0365C0"/>
              </a:gs>
            </a:gsLst>
            <a:path path="circle">
              <a:fillToRect l="37721" t="-19636" r="62278" b="119636"/>
            </a:path>
          </a:gradFill>
          <a:ln w="12700">
            <a:miter lim="400000"/>
          </a:ln>
          <a:effectLst>
            <a:outerShdw blurRad="114300" dist="12700" rotWithShape="0">
              <a:srgbClr val="000000">
                <a:alpha val="61079"/>
              </a:srgbClr>
            </a:outerShdw>
          </a:effectLst>
          <a:extLst>
            <a:ext uri="{C572A759-6A51-4108-AA02-DFA0A04FC94B}">
              <ma14:wrappingTextBoxFlag xmlns:ma14="http://schemas.microsoft.com/office/mac/drawingml/2011/main" xmlns="" val="1"/>
            </a:ext>
          </a:extLst>
        </p:spPr>
        <p:txBody>
          <a:bodyPr lIns="72247" tIns="72247" rIns="72247" bIns="72247" anchor="ctr"/>
          <a:lstStyle>
            <a:lvl1pPr defTabSz="830862">
              <a:buClr>
                <a:srgbClr val="000000"/>
              </a:buClr>
              <a:defRPr sz="4200">
                <a:solidFill>
                  <a:srgbClr val="FFFFFF"/>
                </a:solidFill>
                <a:effectLst>
                  <a:outerShdw blurRad="38100" dist="12700" dir="5400000" rotWithShape="0">
                    <a:srgbClr val="000000">
                      <a:alpha val="50000"/>
                    </a:srgbClr>
                  </a:outerShdw>
                </a:effectLst>
                <a:latin typeface="Calibri"/>
                <a:ea typeface="Calibri"/>
                <a:cs typeface="Calibri"/>
                <a:sym typeface="Calibri"/>
              </a:defRPr>
            </a:lvl1pPr>
          </a:lstStyle>
          <a:p>
            <a:pPr marL="0" marR="0" lvl="0" indent="0" algn="ctr" defTabSz="830862" rtl="0" eaLnBrk="1" fontAlgn="auto" latinLnBrk="0" hangingPunct="0">
              <a:lnSpc>
                <a:spcPct val="100000"/>
              </a:lnSpc>
              <a:spcBef>
                <a:spcPts val="0"/>
              </a:spcBef>
              <a:spcAft>
                <a:spcPts val="0"/>
              </a:spcAft>
              <a:buClr>
                <a:srgbClr val="000000"/>
              </a:buClr>
              <a:buSzTx/>
              <a:buFontTx/>
              <a:buNone/>
              <a:tabLst/>
              <a:defRPr/>
            </a:pPr>
            <a:r>
              <a:rPr kumimoji="0" sz="42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Calibri"/>
                <a:cs typeface="Calibri"/>
                <a:sym typeface="Calibri"/>
              </a:rPr>
              <a:t>環境権</a:t>
            </a:r>
          </a:p>
        </p:txBody>
      </p:sp>
      <p:sp>
        <p:nvSpPr>
          <p:cNvPr id="307" name="互恵性"/>
          <p:cNvSpPr/>
          <p:nvPr/>
        </p:nvSpPr>
        <p:spPr>
          <a:xfrm>
            <a:off x="7060272" y="789368"/>
            <a:ext cx="3952967" cy="2729874"/>
          </a:xfrm>
          <a:prstGeom prst="ellipse">
            <a:avLst/>
          </a:prstGeom>
          <a:solidFill>
            <a:srgbClr val="EC5D57">
              <a:alpha val="70072"/>
            </a:srgbClr>
          </a:solidFill>
          <a:ln w="12700">
            <a:miter lim="400000"/>
          </a:ln>
          <a:effectLst>
            <a:outerShdw blurRad="114300" dist="12700" rotWithShape="0">
              <a:srgbClr val="000000">
                <a:alpha val="61079"/>
              </a:srgbClr>
            </a:outerShdw>
          </a:effectLst>
          <a:extLst>
            <a:ext uri="{C572A759-6A51-4108-AA02-DFA0A04FC94B}">
              <ma14:wrappingTextBoxFlag xmlns:ma14="http://schemas.microsoft.com/office/mac/drawingml/2011/main" xmlns="" val="1"/>
            </a:ext>
          </a:extLst>
        </p:spPr>
        <p:txBody>
          <a:bodyPr lIns="72247" tIns="72247" rIns="72247" bIns="72247" anchor="ctr"/>
          <a:lstStyle>
            <a:lvl1pPr defTabSz="830862">
              <a:buClr>
                <a:srgbClr val="000000"/>
              </a:buClr>
              <a:defRPr sz="4200">
                <a:solidFill>
                  <a:srgbClr val="FFFFFF"/>
                </a:solidFill>
                <a:effectLst>
                  <a:outerShdw blurRad="38100" dist="12700" dir="5400000" rotWithShape="0">
                    <a:srgbClr val="000000">
                      <a:alpha val="50000"/>
                    </a:srgbClr>
                  </a:outerShdw>
                </a:effectLst>
                <a:latin typeface="Calibri"/>
                <a:ea typeface="Calibri"/>
                <a:cs typeface="Calibri"/>
                <a:sym typeface="Calibri"/>
              </a:defRPr>
            </a:lvl1pPr>
          </a:lstStyle>
          <a:p>
            <a:pPr marL="0" marR="0" lvl="0" indent="0" algn="ctr" defTabSz="830862" rtl="0" eaLnBrk="1" fontAlgn="auto" latinLnBrk="0" hangingPunct="0">
              <a:lnSpc>
                <a:spcPct val="100000"/>
              </a:lnSpc>
              <a:spcBef>
                <a:spcPts val="0"/>
              </a:spcBef>
              <a:spcAft>
                <a:spcPts val="0"/>
              </a:spcAft>
              <a:buClr>
                <a:srgbClr val="000000"/>
              </a:buClr>
              <a:buSzTx/>
              <a:buFontTx/>
              <a:buNone/>
              <a:tabLst/>
              <a:defRPr/>
            </a:pPr>
            <a:r>
              <a:rPr kumimoji="0" sz="42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Calibri"/>
                <a:cs typeface="Calibri"/>
                <a:sym typeface="Calibri"/>
              </a:rPr>
              <a:t>互恵性</a:t>
            </a:r>
          </a:p>
        </p:txBody>
      </p:sp>
      <p:sp>
        <p:nvSpPr>
          <p:cNvPr id="308" name="準互恵性…"/>
          <p:cNvSpPr/>
          <p:nvPr/>
        </p:nvSpPr>
        <p:spPr>
          <a:xfrm>
            <a:off x="3068926" y="459349"/>
            <a:ext cx="3755450" cy="2729874"/>
          </a:xfrm>
          <a:prstGeom prst="ellipse">
            <a:avLst/>
          </a:prstGeom>
          <a:solidFill>
            <a:srgbClr val="EC5D57">
              <a:alpha val="59843"/>
            </a:srgbClr>
          </a:solidFill>
          <a:ln w="12700">
            <a:miter lim="400000"/>
          </a:ln>
          <a:effectLst>
            <a:outerShdw blurRad="114300" dist="12700" rotWithShape="0">
              <a:srgbClr val="000000">
                <a:alpha val="61079"/>
              </a:srgbClr>
            </a:outerShdw>
          </a:effectLst>
          <a:extLst>
            <a:ext uri="{C572A759-6A51-4108-AA02-DFA0A04FC94B}">
              <ma14:wrappingTextBoxFlag xmlns:ma14="http://schemas.microsoft.com/office/mac/drawingml/2011/main" xmlns="" val="1"/>
            </a:ext>
          </a:extLst>
        </p:spPr>
        <p:txBody>
          <a:bodyPr lIns="72247" tIns="72247" rIns="72247" bIns="72247" anchor="ctr"/>
          <a:lstStyle/>
          <a:p>
            <a:pPr marL="0" marR="0" lvl="0" indent="0" algn="ctr" defTabSz="830819" rtl="0" eaLnBrk="1" fontAlgn="auto" latinLnBrk="0" hangingPunct="0">
              <a:lnSpc>
                <a:spcPct val="100000"/>
              </a:lnSpc>
              <a:spcBef>
                <a:spcPts val="0"/>
              </a:spcBef>
              <a:spcAft>
                <a:spcPts val="0"/>
              </a:spcAft>
              <a:buClr>
                <a:srgbClr val="000000"/>
              </a:buClr>
              <a:buSzTx/>
              <a:buFontTx/>
              <a:buNone/>
              <a:tabLst/>
              <a:defRPr sz="4200">
                <a:solidFill>
                  <a:srgbClr val="FFFFFF"/>
                </a:solidFill>
                <a:effectLst>
                  <a:outerShdw blurRad="38100" dist="12700" dir="5400000" rotWithShape="0">
                    <a:srgbClr val="000000">
                      <a:alpha val="50000"/>
                    </a:srgbClr>
                  </a:outerShdw>
                </a:effectLst>
                <a:latin typeface="Calibri"/>
                <a:ea typeface="Calibri"/>
                <a:cs typeface="Calibri"/>
                <a:sym typeface="Calibri"/>
              </a:defRPr>
            </a:pPr>
            <a:r>
              <a:rPr kumimoji="0" sz="42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Calibri"/>
                <a:cs typeface="Calibri"/>
                <a:sym typeface="Calibri"/>
              </a:rPr>
              <a:t>準互恵性</a:t>
            </a:r>
          </a:p>
          <a:p>
            <a:pPr marL="0" marR="0" lvl="0" indent="0" algn="ctr" defTabSz="830819" rtl="0" eaLnBrk="1" fontAlgn="auto" latinLnBrk="0" hangingPunct="0">
              <a:lnSpc>
                <a:spcPct val="100000"/>
              </a:lnSpc>
              <a:spcBef>
                <a:spcPts val="0"/>
              </a:spcBef>
              <a:spcAft>
                <a:spcPts val="0"/>
              </a:spcAft>
              <a:buClr>
                <a:srgbClr val="000000"/>
              </a:buClr>
              <a:buSzTx/>
              <a:buFontTx/>
              <a:buNone/>
              <a:tabLst/>
              <a:defRPr>
                <a:solidFill>
                  <a:srgbClr val="FFFFFF"/>
                </a:solidFill>
                <a:effectLst>
                  <a:outerShdw blurRad="38100" dist="12700" dir="5400000" rotWithShape="0">
                    <a:srgbClr val="000000">
                      <a:alpha val="50000"/>
                    </a:srgbClr>
                  </a:outerShdw>
                </a:effectLst>
                <a:latin typeface="Calibri"/>
                <a:ea typeface="Calibri"/>
                <a:cs typeface="Calibri"/>
                <a:sym typeface="Calibri"/>
              </a:defRPr>
            </a:pPr>
            <a:r>
              <a:rPr kumimoji="0" sz="201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Calibri"/>
                <a:cs typeface="Calibri"/>
                <a:sym typeface="Calibri"/>
              </a:rPr>
              <a:t>裁判権・管理権</a:t>
            </a:r>
          </a:p>
        </p:txBody>
      </p:sp>
    </p:spTree>
    <p:extLst>
      <p:ext uri="{BB962C8B-B14F-4D97-AF65-F5344CB8AC3E}">
        <p14:creationId xmlns:p14="http://schemas.microsoft.com/office/powerpoint/2010/main" val="3038467456"/>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3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3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 grpId="0" animBg="1" advAuto="0"/>
      <p:bldP spid="308" grpId="0"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6E9829-5511-D745-ABC2-D7571EB14FBC}"/>
              </a:ext>
            </a:extLst>
          </p:cNvPr>
          <p:cNvSpPr>
            <a:spLocks noGrp="1"/>
          </p:cNvSpPr>
          <p:nvPr>
            <p:ph type="title"/>
          </p:nvPr>
        </p:nvSpPr>
        <p:spPr>
          <a:xfrm>
            <a:off x="1168400" y="1118031"/>
            <a:ext cx="10464800" cy="2012627"/>
          </a:xfrm>
        </p:spPr>
        <p:txBody>
          <a:bodyPr/>
          <a:lstStyle/>
          <a:p>
            <a:r>
              <a:rPr kumimoji="1" lang="ja-JP" altLang="en-US"/>
              <a:t>緩衝国家</a:t>
            </a:r>
          </a:p>
        </p:txBody>
      </p:sp>
      <p:sp>
        <p:nvSpPr>
          <p:cNvPr id="3" name="テキスト ボックス 2">
            <a:extLst>
              <a:ext uri="{FF2B5EF4-FFF2-40B4-BE49-F238E27FC236}">
                <a16:creationId xmlns:a16="http://schemas.microsoft.com/office/drawing/2014/main" id="{072D86DB-0253-884A-B249-E9C41EFF36D1}"/>
              </a:ext>
            </a:extLst>
          </p:cNvPr>
          <p:cNvSpPr txBox="1"/>
          <p:nvPr/>
        </p:nvSpPr>
        <p:spPr>
          <a:xfrm>
            <a:off x="1168400" y="3382356"/>
            <a:ext cx="10796292" cy="55194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ja-JP" altLang="en-US" sz="4400"/>
              <a:t>敵対する大きな国家や軍事同盟の狭間に位置し、武力衝突を防ぐ</a:t>
            </a:r>
            <a:r>
              <a:rPr lang="ja-JP" altLang="en-US" sz="4400">
                <a:solidFill>
                  <a:srgbClr val="FF0000"/>
                </a:solidFill>
              </a:rPr>
              <a:t>クッション</a:t>
            </a:r>
            <a:r>
              <a:rPr lang="ja-JP" altLang="en-US" sz="4400"/>
              <a:t>になっている国である。その敵対するいずれの大国も、このクッションを失うと自分達の本土に危険が及ぶと考えるため、</a:t>
            </a:r>
            <a:r>
              <a:rPr lang="ja-JP" altLang="en-US" sz="4400">
                <a:solidFill>
                  <a:schemeClr val="tx1"/>
                </a:solidFill>
              </a:rPr>
              <a:t>軍事侵攻され実際の被害を被る可能性が、普通の国より格段に高く、しばしば</a:t>
            </a:r>
            <a:r>
              <a:rPr lang="ja-JP" altLang="en-US" sz="4400">
                <a:solidFill>
                  <a:srgbClr val="FF0000"/>
                </a:solidFill>
              </a:rPr>
              <a:t>代理戦争</a:t>
            </a:r>
            <a:r>
              <a:rPr lang="ja-JP" altLang="en-US" sz="4400">
                <a:solidFill>
                  <a:schemeClr val="tx1"/>
                </a:solidFill>
              </a:rPr>
              <a:t>の戦場となる。</a:t>
            </a:r>
          </a:p>
        </p:txBody>
      </p:sp>
    </p:spTree>
    <p:extLst>
      <p:ext uri="{BB962C8B-B14F-4D97-AF65-F5344CB8AC3E}">
        <p14:creationId xmlns:p14="http://schemas.microsoft.com/office/powerpoint/2010/main" val="2580575978"/>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86F98ED2-5FC0-5046-8DB6-4024A35A71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2143" y="899677"/>
            <a:ext cx="5859851" cy="8172538"/>
          </a:xfrm>
          <a:prstGeom prst="rect">
            <a:avLst/>
          </a:prstGeom>
        </p:spPr>
      </p:pic>
      <p:sp>
        <p:nvSpPr>
          <p:cNvPr id="2" name="テキスト ボックス 1">
            <a:extLst>
              <a:ext uri="{FF2B5EF4-FFF2-40B4-BE49-F238E27FC236}">
                <a16:creationId xmlns:a16="http://schemas.microsoft.com/office/drawing/2014/main" id="{EA4AB6FF-F29C-A047-85C1-729314BABEE2}"/>
              </a:ext>
            </a:extLst>
          </p:cNvPr>
          <p:cNvSpPr txBox="1"/>
          <p:nvPr/>
        </p:nvSpPr>
        <p:spPr>
          <a:xfrm>
            <a:off x="379142" y="4201116"/>
            <a:ext cx="5983001" cy="1569660"/>
          </a:xfrm>
          <a:prstGeom prst="rect">
            <a:avLst/>
          </a:prstGeom>
          <a:noFill/>
        </p:spPr>
        <p:txBody>
          <a:bodyPr wrap="square" rtlCol="0">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1" lang="ja-JP" altLang="en-US" sz="3200" b="0" i="0" u="none" strike="noStrike" kern="0" cap="none" spc="0" normalizeH="0" baseline="0" noProof="0">
                <a:ln>
                  <a:noFill/>
                </a:ln>
                <a:solidFill>
                  <a:srgbClr val="FFFFFF"/>
                </a:solidFill>
                <a:effectLst/>
                <a:uLnTx/>
                <a:uFillTx/>
                <a:latin typeface="ヒラギノ角ゴ ProN W6"/>
                <a:ea typeface="ヒラギノ角ゴ ProN W6"/>
                <a:sym typeface="ヒラギノ角ゴ ProN W6"/>
              </a:rPr>
              <a:t>米軍基地を抱える親米国家は数多あれど、米軍の「完全自由」を許すのは日本だけ</a:t>
            </a:r>
          </a:p>
        </p:txBody>
      </p:sp>
    </p:spTree>
    <p:extLst>
      <p:ext uri="{BB962C8B-B14F-4D97-AF65-F5344CB8AC3E}">
        <p14:creationId xmlns:p14="http://schemas.microsoft.com/office/powerpoint/2010/main" val="27203147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D42B0B7-45BA-A645-90A7-98BDE6A22A5E}"/>
              </a:ext>
            </a:extLst>
          </p:cNvPr>
          <p:cNvSpPr>
            <a:spLocks noGrp="1"/>
          </p:cNvSpPr>
          <p:nvPr>
            <p:ph type="title"/>
          </p:nvPr>
        </p:nvSpPr>
        <p:spPr>
          <a:xfrm>
            <a:off x="617583" y="913113"/>
            <a:ext cx="11704320" cy="1625601"/>
          </a:xfrm>
        </p:spPr>
        <p:txBody>
          <a:bodyPr>
            <a:noAutofit/>
          </a:bodyPr>
          <a:lstStyle/>
          <a:p>
            <a:r>
              <a:rPr kumimoji="1" lang="en-US" altLang="ja-JP" sz="6600" dirty="0"/>
              <a:t>【</a:t>
            </a:r>
            <a:r>
              <a:rPr kumimoji="1" lang="ja-JP" altLang="en-US" sz="6600"/>
              <a:t>自由なき駐留</a:t>
            </a:r>
            <a:r>
              <a:rPr kumimoji="1" lang="en-US" altLang="ja-JP" sz="6600" dirty="0"/>
              <a:t>】</a:t>
            </a:r>
            <a:r>
              <a:rPr kumimoji="1" lang="ja-JP" altLang="en-US" sz="6600"/>
              <a:t>が世界標準</a:t>
            </a:r>
          </a:p>
        </p:txBody>
      </p:sp>
      <p:sp>
        <p:nvSpPr>
          <p:cNvPr id="4" name="タイトル 1">
            <a:extLst>
              <a:ext uri="{FF2B5EF4-FFF2-40B4-BE49-F238E27FC236}">
                <a16:creationId xmlns:a16="http://schemas.microsoft.com/office/drawing/2014/main" id="{DC78ED26-013A-B642-A70E-AC51212C4666}"/>
              </a:ext>
            </a:extLst>
          </p:cNvPr>
          <p:cNvSpPr txBox="1">
            <a:spLocks/>
          </p:cNvSpPr>
          <p:nvPr/>
        </p:nvSpPr>
        <p:spPr>
          <a:xfrm>
            <a:off x="4533175" y="4991462"/>
            <a:ext cx="2016760" cy="1625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marL="0" marR="0" indent="0" algn="ctr" defTabSz="1300393" rtl="0" latinLnBrk="0">
              <a:lnSpc>
                <a:spcPct val="100000"/>
              </a:lnSpc>
              <a:spcBef>
                <a:spcPts val="0"/>
              </a:spcBef>
              <a:spcAft>
                <a:spcPts val="0"/>
              </a:spcAft>
              <a:buClrTx/>
              <a:buSzTx/>
              <a:buFontTx/>
              <a:buNone/>
              <a:tabLst/>
              <a:defRPr sz="6258" b="0" i="0" u="none" strike="noStrike" cap="none" spc="0" baseline="0">
                <a:solidFill>
                  <a:srgbClr val="000000"/>
                </a:solidFill>
                <a:uFillTx/>
                <a:latin typeface="+mj-lt"/>
                <a:ea typeface="+mj-ea"/>
                <a:cs typeface="+mj-cs"/>
                <a:sym typeface="Arial"/>
              </a:defRPr>
            </a:lvl1pPr>
            <a:lvl2pPr marL="0" marR="0" indent="0" algn="ctr" defTabSz="1300393" rtl="0" latinLnBrk="0">
              <a:lnSpc>
                <a:spcPct val="100000"/>
              </a:lnSpc>
              <a:spcBef>
                <a:spcPts val="0"/>
              </a:spcBef>
              <a:spcAft>
                <a:spcPts val="0"/>
              </a:spcAft>
              <a:buClrTx/>
              <a:buSzTx/>
              <a:buFontTx/>
              <a:buNone/>
              <a:tabLst/>
              <a:defRPr sz="6258" b="0" i="0" u="none" strike="noStrike" cap="none" spc="0" baseline="0">
                <a:solidFill>
                  <a:srgbClr val="000000"/>
                </a:solidFill>
                <a:uFillTx/>
                <a:latin typeface="+mj-lt"/>
                <a:ea typeface="+mj-ea"/>
                <a:cs typeface="+mj-cs"/>
                <a:sym typeface="Arial"/>
              </a:defRPr>
            </a:lvl2pPr>
            <a:lvl3pPr marL="0" marR="0" indent="0" algn="ctr" defTabSz="1300393" rtl="0" latinLnBrk="0">
              <a:lnSpc>
                <a:spcPct val="100000"/>
              </a:lnSpc>
              <a:spcBef>
                <a:spcPts val="0"/>
              </a:spcBef>
              <a:spcAft>
                <a:spcPts val="0"/>
              </a:spcAft>
              <a:buClrTx/>
              <a:buSzTx/>
              <a:buFontTx/>
              <a:buNone/>
              <a:tabLst/>
              <a:defRPr sz="6258" b="0" i="0" u="none" strike="noStrike" cap="none" spc="0" baseline="0">
                <a:solidFill>
                  <a:srgbClr val="000000"/>
                </a:solidFill>
                <a:uFillTx/>
                <a:latin typeface="+mj-lt"/>
                <a:ea typeface="+mj-ea"/>
                <a:cs typeface="+mj-cs"/>
                <a:sym typeface="Arial"/>
              </a:defRPr>
            </a:lvl3pPr>
            <a:lvl4pPr marL="0" marR="0" indent="0" algn="ctr" defTabSz="1300393" rtl="0" latinLnBrk="0">
              <a:lnSpc>
                <a:spcPct val="100000"/>
              </a:lnSpc>
              <a:spcBef>
                <a:spcPts val="0"/>
              </a:spcBef>
              <a:spcAft>
                <a:spcPts val="0"/>
              </a:spcAft>
              <a:buClrTx/>
              <a:buSzTx/>
              <a:buFontTx/>
              <a:buNone/>
              <a:tabLst/>
              <a:defRPr sz="6258" b="0" i="0" u="none" strike="noStrike" cap="none" spc="0" baseline="0">
                <a:solidFill>
                  <a:srgbClr val="000000"/>
                </a:solidFill>
                <a:uFillTx/>
                <a:latin typeface="+mj-lt"/>
                <a:ea typeface="+mj-ea"/>
                <a:cs typeface="+mj-cs"/>
                <a:sym typeface="Arial"/>
              </a:defRPr>
            </a:lvl4pPr>
            <a:lvl5pPr marL="0" marR="0" indent="0" algn="ctr" defTabSz="1300393" rtl="0" latinLnBrk="0">
              <a:lnSpc>
                <a:spcPct val="100000"/>
              </a:lnSpc>
              <a:spcBef>
                <a:spcPts val="0"/>
              </a:spcBef>
              <a:spcAft>
                <a:spcPts val="0"/>
              </a:spcAft>
              <a:buClrTx/>
              <a:buSzTx/>
              <a:buFontTx/>
              <a:buNone/>
              <a:tabLst/>
              <a:defRPr sz="6258" b="0" i="0" u="none" strike="noStrike" cap="none" spc="0" baseline="0">
                <a:solidFill>
                  <a:srgbClr val="000000"/>
                </a:solidFill>
                <a:uFillTx/>
                <a:latin typeface="+mj-lt"/>
                <a:ea typeface="+mj-ea"/>
                <a:cs typeface="+mj-cs"/>
                <a:sym typeface="Arial"/>
              </a:defRPr>
            </a:lvl5pPr>
            <a:lvl6pPr marL="0" marR="0" indent="650197" algn="ctr" defTabSz="1300393" rtl="0" latinLnBrk="0">
              <a:lnSpc>
                <a:spcPct val="100000"/>
              </a:lnSpc>
              <a:spcBef>
                <a:spcPts val="0"/>
              </a:spcBef>
              <a:spcAft>
                <a:spcPts val="0"/>
              </a:spcAft>
              <a:buClrTx/>
              <a:buSzTx/>
              <a:buFontTx/>
              <a:buNone/>
              <a:tabLst/>
              <a:defRPr sz="6258" b="0" i="0" u="none" strike="noStrike" cap="none" spc="0" baseline="0">
                <a:solidFill>
                  <a:srgbClr val="000000"/>
                </a:solidFill>
                <a:uFillTx/>
                <a:latin typeface="+mj-lt"/>
                <a:ea typeface="+mj-ea"/>
                <a:cs typeface="+mj-cs"/>
                <a:sym typeface="Arial"/>
              </a:defRPr>
            </a:lvl6pPr>
            <a:lvl7pPr marL="0" marR="0" indent="1300393" algn="ctr" defTabSz="1300393" rtl="0" latinLnBrk="0">
              <a:lnSpc>
                <a:spcPct val="100000"/>
              </a:lnSpc>
              <a:spcBef>
                <a:spcPts val="0"/>
              </a:spcBef>
              <a:spcAft>
                <a:spcPts val="0"/>
              </a:spcAft>
              <a:buClrTx/>
              <a:buSzTx/>
              <a:buFontTx/>
              <a:buNone/>
              <a:tabLst/>
              <a:defRPr sz="6258" b="0" i="0" u="none" strike="noStrike" cap="none" spc="0" baseline="0">
                <a:solidFill>
                  <a:srgbClr val="000000"/>
                </a:solidFill>
                <a:uFillTx/>
                <a:latin typeface="+mj-lt"/>
                <a:ea typeface="+mj-ea"/>
                <a:cs typeface="+mj-cs"/>
                <a:sym typeface="Arial"/>
              </a:defRPr>
            </a:lvl7pPr>
            <a:lvl8pPr marL="0" marR="0" indent="1950590" algn="ctr" defTabSz="1300393" rtl="0" latinLnBrk="0">
              <a:lnSpc>
                <a:spcPct val="100000"/>
              </a:lnSpc>
              <a:spcBef>
                <a:spcPts val="0"/>
              </a:spcBef>
              <a:spcAft>
                <a:spcPts val="0"/>
              </a:spcAft>
              <a:buClrTx/>
              <a:buSzTx/>
              <a:buFontTx/>
              <a:buNone/>
              <a:tabLst/>
              <a:defRPr sz="6258" b="0" i="0" u="none" strike="noStrike" cap="none" spc="0" baseline="0">
                <a:solidFill>
                  <a:srgbClr val="000000"/>
                </a:solidFill>
                <a:uFillTx/>
                <a:latin typeface="+mj-lt"/>
                <a:ea typeface="+mj-ea"/>
                <a:cs typeface="+mj-cs"/>
                <a:sym typeface="Arial"/>
              </a:defRPr>
            </a:lvl8pPr>
            <a:lvl9pPr marL="0" marR="0" indent="2600786" algn="ctr" defTabSz="1300393" rtl="0" latinLnBrk="0">
              <a:lnSpc>
                <a:spcPct val="100000"/>
              </a:lnSpc>
              <a:spcBef>
                <a:spcPts val="0"/>
              </a:spcBef>
              <a:spcAft>
                <a:spcPts val="0"/>
              </a:spcAft>
              <a:buClrTx/>
              <a:buSzTx/>
              <a:buFontTx/>
              <a:buNone/>
              <a:tabLst/>
              <a:defRPr sz="6258" b="0" i="0" u="none" strike="noStrike" cap="none" spc="0" baseline="0">
                <a:solidFill>
                  <a:srgbClr val="000000"/>
                </a:solidFill>
                <a:uFillTx/>
                <a:latin typeface="+mj-lt"/>
                <a:ea typeface="+mj-ea"/>
                <a:cs typeface="+mj-cs"/>
                <a:sym typeface="Arial"/>
              </a:defRPr>
            </a:lvl9pPr>
          </a:lstStyle>
          <a:p>
            <a:pPr hangingPunct="1"/>
            <a:r>
              <a:rPr kumimoji="1" lang="ja-JP" altLang="en-US"/>
              <a:t>緩衝</a:t>
            </a:r>
          </a:p>
        </p:txBody>
      </p:sp>
      <p:sp>
        <p:nvSpPr>
          <p:cNvPr id="5" name="タイトル 1">
            <a:extLst>
              <a:ext uri="{FF2B5EF4-FFF2-40B4-BE49-F238E27FC236}">
                <a16:creationId xmlns:a16="http://schemas.microsoft.com/office/drawing/2014/main" id="{B74A8158-2AA3-524D-9F13-05954F007EF0}"/>
              </a:ext>
            </a:extLst>
          </p:cNvPr>
          <p:cNvSpPr txBox="1">
            <a:spLocks/>
          </p:cNvSpPr>
          <p:nvPr/>
        </p:nvSpPr>
        <p:spPr>
          <a:xfrm>
            <a:off x="6249126" y="4991462"/>
            <a:ext cx="2078446" cy="1625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marL="0" marR="0" indent="0" algn="ctr" defTabSz="1300393" rtl="0" latinLnBrk="0">
              <a:lnSpc>
                <a:spcPct val="100000"/>
              </a:lnSpc>
              <a:spcBef>
                <a:spcPts val="0"/>
              </a:spcBef>
              <a:spcAft>
                <a:spcPts val="0"/>
              </a:spcAft>
              <a:buClrTx/>
              <a:buSzTx/>
              <a:buFontTx/>
              <a:buNone/>
              <a:tabLst/>
              <a:defRPr sz="6258" b="0" i="0" u="none" strike="noStrike" cap="none" spc="0" baseline="0">
                <a:solidFill>
                  <a:srgbClr val="000000"/>
                </a:solidFill>
                <a:uFillTx/>
                <a:latin typeface="+mj-lt"/>
                <a:ea typeface="+mj-ea"/>
                <a:cs typeface="+mj-cs"/>
                <a:sym typeface="Arial"/>
              </a:defRPr>
            </a:lvl1pPr>
            <a:lvl2pPr marL="0" marR="0" indent="0" algn="ctr" defTabSz="1300393" rtl="0" latinLnBrk="0">
              <a:lnSpc>
                <a:spcPct val="100000"/>
              </a:lnSpc>
              <a:spcBef>
                <a:spcPts val="0"/>
              </a:spcBef>
              <a:spcAft>
                <a:spcPts val="0"/>
              </a:spcAft>
              <a:buClrTx/>
              <a:buSzTx/>
              <a:buFontTx/>
              <a:buNone/>
              <a:tabLst/>
              <a:defRPr sz="6258" b="0" i="0" u="none" strike="noStrike" cap="none" spc="0" baseline="0">
                <a:solidFill>
                  <a:srgbClr val="000000"/>
                </a:solidFill>
                <a:uFillTx/>
                <a:latin typeface="+mj-lt"/>
                <a:ea typeface="+mj-ea"/>
                <a:cs typeface="+mj-cs"/>
                <a:sym typeface="Arial"/>
              </a:defRPr>
            </a:lvl2pPr>
            <a:lvl3pPr marL="0" marR="0" indent="0" algn="ctr" defTabSz="1300393" rtl="0" latinLnBrk="0">
              <a:lnSpc>
                <a:spcPct val="100000"/>
              </a:lnSpc>
              <a:spcBef>
                <a:spcPts val="0"/>
              </a:spcBef>
              <a:spcAft>
                <a:spcPts val="0"/>
              </a:spcAft>
              <a:buClrTx/>
              <a:buSzTx/>
              <a:buFontTx/>
              <a:buNone/>
              <a:tabLst/>
              <a:defRPr sz="6258" b="0" i="0" u="none" strike="noStrike" cap="none" spc="0" baseline="0">
                <a:solidFill>
                  <a:srgbClr val="000000"/>
                </a:solidFill>
                <a:uFillTx/>
                <a:latin typeface="+mj-lt"/>
                <a:ea typeface="+mj-ea"/>
                <a:cs typeface="+mj-cs"/>
                <a:sym typeface="Arial"/>
              </a:defRPr>
            </a:lvl3pPr>
            <a:lvl4pPr marL="0" marR="0" indent="0" algn="ctr" defTabSz="1300393" rtl="0" latinLnBrk="0">
              <a:lnSpc>
                <a:spcPct val="100000"/>
              </a:lnSpc>
              <a:spcBef>
                <a:spcPts val="0"/>
              </a:spcBef>
              <a:spcAft>
                <a:spcPts val="0"/>
              </a:spcAft>
              <a:buClrTx/>
              <a:buSzTx/>
              <a:buFontTx/>
              <a:buNone/>
              <a:tabLst/>
              <a:defRPr sz="6258" b="0" i="0" u="none" strike="noStrike" cap="none" spc="0" baseline="0">
                <a:solidFill>
                  <a:srgbClr val="000000"/>
                </a:solidFill>
                <a:uFillTx/>
                <a:latin typeface="+mj-lt"/>
                <a:ea typeface="+mj-ea"/>
                <a:cs typeface="+mj-cs"/>
                <a:sym typeface="Arial"/>
              </a:defRPr>
            </a:lvl4pPr>
            <a:lvl5pPr marL="0" marR="0" indent="0" algn="ctr" defTabSz="1300393" rtl="0" latinLnBrk="0">
              <a:lnSpc>
                <a:spcPct val="100000"/>
              </a:lnSpc>
              <a:spcBef>
                <a:spcPts val="0"/>
              </a:spcBef>
              <a:spcAft>
                <a:spcPts val="0"/>
              </a:spcAft>
              <a:buClrTx/>
              <a:buSzTx/>
              <a:buFontTx/>
              <a:buNone/>
              <a:tabLst/>
              <a:defRPr sz="6258" b="0" i="0" u="none" strike="noStrike" cap="none" spc="0" baseline="0">
                <a:solidFill>
                  <a:srgbClr val="000000"/>
                </a:solidFill>
                <a:uFillTx/>
                <a:latin typeface="+mj-lt"/>
                <a:ea typeface="+mj-ea"/>
                <a:cs typeface="+mj-cs"/>
                <a:sym typeface="Arial"/>
              </a:defRPr>
            </a:lvl5pPr>
            <a:lvl6pPr marL="0" marR="0" indent="650197" algn="ctr" defTabSz="1300393" rtl="0" latinLnBrk="0">
              <a:lnSpc>
                <a:spcPct val="100000"/>
              </a:lnSpc>
              <a:spcBef>
                <a:spcPts val="0"/>
              </a:spcBef>
              <a:spcAft>
                <a:spcPts val="0"/>
              </a:spcAft>
              <a:buClrTx/>
              <a:buSzTx/>
              <a:buFontTx/>
              <a:buNone/>
              <a:tabLst/>
              <a:defRPr sz="6258" b="0" i="0" u="none" strike="noStrike" cap="none" spc="0" baseline="0">
                <a:solidFill>
                  <a:srgbClr val="000000"/>
                </a:solidFill>
                <a:uFillTx/>
                <a:latin typeface="+mj-lt"/>
                <a:ea typeface="+mj-ea"/>
                <a:cs typeface="+mj-cs"/>
                <a:sym typeface="Arial"/>
              </a:defRPr>
            </a:lvl6pPr>
            <a:lvl7pPr marL="0" marR="0" indent="1300393" algn="ctr" defTabSz="1300393" rtl="0" latinLnBrk="0">
              <a:lnSpc>
                <a:spcPct val="100000"/>
              </a:lnSpc>
              <a:spcBef>
                <a:spcPts val="0"/>
              </a:spcBef>
              <a:spcAft>
                <a:spcPts val="0"/>
              </a:spcAft>
              <a:buClrTx/>
              <a:buSzTx/>
              <a:buFontTx/>
              <a:buNone/>
              <a:tabLst/>
              <a:defRPr sz="6258" b="0" i="0" u="none" strike="noStrike" cap="none" spc="0" baseline="0">
                <a:solidFill>
                  <a:srgbClr val="000000"/>
                </a:solidFill>
                <a:uFillTx/>
                <a:latin typeface="+mj-lt"/>
                <a:ea typeface="+mj-ea"/>
                <a:cs typeface="+mj-cs"/>
                <a:sym typeface="Arial"/>
              </a:defRPr>
            </a:lvl7pPr>
            <a:lvl8pPr marL="0" marR="0" indent="1950590" algn="ctr" defTabSz="1300393" rtl="0" latinLnBrk="0">
              <a:lnSpc>
                <a:spcPct val="100000"/>
              </a:lnSpc>
              <a:spcBef>
                <a:spcPts val="0"/>
              </a:spcBef>
              <a:spcAft>
                <a:spcPts val="0"/>
              </a:spcAft>
              <a:buClrTx/>
              <a:buSzTx/>
              <a:buFontTx/>
              <a:buNone/>
              <a:tabLst/>
              <a:defRPr sz="6258" b="0" i="0" u="none" strike="noStrike" cap="none" spc="0" baseline="0">
                <a:solidFill>
                  <a:srgbClr val="000000"/>
                </a:solidFill>
                <a:uFillTx/>
                <a:latin typeface="+mj-lt"/>
                <a:ea typeface="+mj-ea"/>
                <a:cs typeface="+mj-cs"/>
                <a:sym typeface="Arial"/>
              </a:defRPr>
            </a:lvl8pPr>
            <a:lvl9pPr marL="0" marR="0" indent="2600786" algn="ctr" defTabSz="1300393" rtl="0" latinLnBrk="0">
              <a:lnSpc>
                <a:spcPct val="100000"/>
              </a:lnSpc>
              <a:spcBef>
                <a:spcPts val="0"/>
              </a:spcBef>
              <a:spcAft>
                <a:spcPts val="0"/>
              </a:spcAft>
              <a:buClrTx/>
              <a:buSzTx/>
              <a:buFontTx/>
              <a:buNone/>
              <a:tabLst/>
              <a:defRPr sz="6258" b="0" i="0" u="none" strike="noStrike" cap="none" spc="0" baseline="0">
                <a:solidFill>
                  <a:srgbClr val="000000"/>
                </a:solidFill>
                <a:uFillTx/>
                <a:latin typeface="+mj-lt"/>
                <a:ea typeface="+mj-ea"/>
                <a:cs typeface="+mj-cs"/>
                <a:sym typeface="Arial"/>
              </a:defRPr>
            </a:lvl9pPr>
          </a:lstStyle>
          <a:p>
            <a:pPr hangingPunct="1"/>
            <a:r>
              <a:rPr kumimoji="1" lang="ja-JP" altLang="en-US"/>
              <a:t>国家</a:t>
            </a:r>
          </a:p>
        </p:txBody>
      </p:sp>
      <p:pic>
        <p:nvPicPr>
          <p:cNvPr id="6" name="図 5">
            <a:extLst>
              <a:ext uri="{FF2B5EF4-FFF2-40B4-BE49-F238E27FC236}">
                <a16:creationId xmlns:a16="http://schemas.microsoft.com/office/drawing/2014/main" id="{B2775DB1-6075-7840-A9CF-E8C856B53328}"/>
              </a:ext>
            </a:extLst>
          </p:cNvPr>
          <p:cNvPicPr>
            <a:picLocks noChangeAspect="1"/>
          </p:cNvPicPr>
          <p:nvPr/>
        </p:nvPicPr>
        <p:blipFill>
          <a:blip r:embed="rId2"/>
          <a:stretch>
            <a:fillRect/>
          </a:stretch>
        </p:blipFill>
        <p:spPr>
          <a:xfrm>
            <a:off x="4533175" y="6617063"/>
            <a:ext cx="3931194" cy="3931194"/>
          </a:xfrm>
          <a:prstGeom prst="rect">
            <a:avLst/>
          </a:prstGeom>
        </p:spPr>
      </p:pic>
      <p:sp>
        <p:nvSpPr>
          <p:cNvPr id="7" name="タイトル 1">
            <a:extLst>
              <a:ext uri="{FF2B5EF4-FFF2-40B4-BE49-F238E27FC236}">
                <a16:creationId xmlns:a16="http://schemas.microsoft.com/office/drawing/2014/main" id="{0C2D31A4-FB6B-9744-A0E8-943E12C68231}"/>
              </a:ext>
            </a:extLst>
          </p:cNvPr>
          <p:cNvSpPr txBox="1">
            <a:spLocks/>
          </p:cNvSpPr>
          <p:nvPr/>
        </p:nvSpPr>
        <p:spPr>
          <a:xfrm>
            <a:off x="5890441" y="4991462"/>
            <a:ext cx="1158603" cy="1625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marL="0" marR="0" indent="0" algn="ctr" defTabSz="1300393" rtl="0" latinLnBrk="0">
              <a:lnSpc>
                <a:spcPct val="100000"/>
              </a:lnSpc>
              <a:spcBef>
                <a:spcPts val="0"/>
              </a:spcBef>
              <a:spcAft>
                <a:spcPts val="0"/>
              </a:spcAft>
              <a:buClrTx/>
              <a:buSzTx/>
              <a:buFontTx/>
              <a:buNone/>
              <a:tabLst/>
              <a:defRPr sz="6258" b="0" i="0" u="none" strike="noStrike" cap="none" spc="0" baseline="0">
                <a:solidFill>
                  <a:srgbClr val="000000"/>
                </a:solidFill>
                <a:uFillTx/>
                <a:latin typeface="+mj-lt"/>
                <a:ea typeface="+mj-ea"/>
                <a:cs typeface="+mj-cs"/>
                <a:sym typeface="Arial"/>
              </a:defRPr>
            </a:lvl1pPr>
            <a:lvl2pPr marL="0" marR="0" indent="0" algn="ctr" defTabSz="1300393" rtl="0" latinLnBrk="0">
              <a:lnSpc>
                <a:spcPct val="100000"/>
              </a:lnSpc>
              <a:spcBef>
                <a:spcPts val="0"/>
              </a:spcBef>
              <a:spcAft>
                <a:spcPts val="0"/>
              </a:spcAft>
              <a:buClrTx/>
              <a:buSzTx/>
              <a:buFontTx/>
              <a:buNone/>
              <a:tabLst/>
              <a:defRPr sz="6258" b="0" i="0" u="none" strike="noStrike" cap="none" spc="0" baseline="0">
                <a:solidFill>
                  <a:srgbClr val="000000"/>
                </a:solidFill>
                <a:uFillTx/>
                <a:latin typeface="+mj-lt"/>
                <a:ea typeface="+mj-ea"/>
                <a:cs typeface="+mj-cs"/>
                <a:sym typeface="Arial"/>
              </a:defRPr>
            </a:lvl2pPr>
            <a:lvl3pPr marL="0" marR="0" indent="0" algn="ctr" defTabSz="1300393" rtl="0" latinLnBrk="0">
              <a:lnSpc>
                <a:spcPct val="100000"/>
              </a:lnSpc>
              <a:spcBef>
                <a:spcPts val="0"/>
              </a:spcBef>
              <a:spcAft>
                <a:spcPts val="0"/>
              </a:spcAft>
              <a:buClrTx/>
              <a:buSzTx/>
              <a:buFontTx/>
              <a:buNone/>
              <a:tabLst/>
              <a:defRPr sz="6258" b="0" i="0" u="none" strike="noStrike" cap="none" spc="0" baseline="0">
                <a:solidFill>
                  <a:srgbClr val="000000"/>
                </a:solidFill>
                <a:uFillTx/>
                <a:latin typeface="+mj-lt"/>
                <a:ea typeface="+mj-ea"/>
                <a:cs typeface="+mj-cs"/>
                <a:sym typeface="Arial"/>
              </a:defRPr>
            </a:lvl3pPr>
            <a:lvl4pPr marL="0" marR="0" indent="0" algn="ctr" defTabSz="1300393" rtl="0" latinLnBrk="0">
              <a:lnSpc>
                <a:spcPct val="100000"/>
              </a:lnSpc>
              <a:spcBef>
                <a:spcPts val="0"/>
              </a:spcBef>
              <a:spcAft>
                <a:spcPts val="0"/>
              </a:spcAft>
              <a:buClrTx/>
              <a:buSzTx/>
              <a:buFontTx/>
              <a:buNone/>
              <a:tabLst/>
              <a:defRPr sz="6258" b="0" i="0" u="none" strike="noStrike" cap="none" spc="0" baseline="0">
                <a:solidFill>
                  <a:srgbClr val="000000"/>
                </a:solidFill>
                <a:uFillTx/>
                <a:latin typeface="+mj-lt"/>
                <a:ea typeface="+mj-ea"/>
                <a:cs typeface="+mj-cs"/>
                <a:sym typeface="Arial"/>
              </a:defRPr>
            </a:lvl4pPr>
            <a:lvl5pPr marL="0" marR="0" indent="0" algn="ctr" defTabSz="1300393" rtl="0" latinLnBrk="0">
              <a:lnSpc>
                <a:spcPct val="100000"/>
              </a:lnSpc>
              <a:spcBef>
                <a:spcPts val="0"/>
              </a:spcBef>
              <a:spcAft>
                <a:spcPts val="0"/>
              </a:spcAft>
              <a:buClrTx/>
              <a:buSzTx/>
              <a:buFontTx/>
              <a:buNone/>
              <a:tabLst/>
              <a:defRPr sz="6258" b="0" i="0" u="none" strike="noStrike" cap="none" spc="0" baseline="0">
                <a:solidFill>
                  <a:srgbClr val="000000"/>
                </a:solidFill>
                <a:uFillTx/>
                <a:latin typeface="+mj-lt"/>
                <a:ea typeface="+mj-ea"/>
                <a:cs typeface="+mj-cs"/>
                <a:sym typeface="Arial"/>
              </a:defRPr>
            </a:lvl5pPr>
            <a:lvl6pPr marL="0" marR="0" indent="650197" algn="ctr" defTabSz="1300393" rtl="0" latinLnBrk="0">
              <a:lnSpc>
                <a:spcPct val="100000"/>
              </a:lnSpc>
              <a:spcBef>
                <a:spcPts val="0"/>
              </a:spcBef>
              <a:spcAft>
                <a:spcPts val="0"/>
              </a:spcAft>
              <a:buClrTx/>
              <a:buSzTx/>
              <a:buFontTx/>
              <a:buNone/>
              <a:tabLst/>
              <a:defRPr sz="6258" b="0" i="0" u="none" strike="noStrike" cap="none" spc="0" baseline="0">
                <a:solidFill>
                  <a:srgbClr val="000000"/>
                </a:solidFill>
                <a:uFillTx/>
                <a:latin typeface="+mj-lt"/>
                <a:ea typeface="+mj-ea"/>
                <a:cs typeface="+mj-cs"/>
                <a:sym typeface="Arial"/>
              </a:defRPr>
            </a:lvl6pPr>
            <a:lvl7pPr marL="0" marR="0" indent="1300393" algn="ctr" defTabSz="1300393" rtl="0" latinLnBrk="0">
              <a:lnSpc>
                <a:spcPct val="100000"/>
              </a:lnSpc>
              <a:spcBef>
                <a:spcPts val="0"/>
              </a:spcBef>
              <a:spcAft>
                <a:spcPts val="0"/>
              </a:spcAft>
              <a:buClrTx/>
              <a:buSzTx/>
              <a:buFontTx/>
              <a:buNone/>
              <a:tabLst/>
              <a:defRPr sz="6258" b="0" i="0" u="none" strike="noStrike" cap="none" spc="0" baseline="0">
                <a:solidFill>
                  <a:srgbClr val="000000"/>
                </a:solidFill>
                <a:uFillTx/>
                <a:latin typeface="+mj-lt"/>
                <a:ea typeface="+mj-ea"/>
                <a:cs typeface="+mj-cs"/>
                <a:sym typeface="Arial"/>
              </a:defRPr>
            </a:lvl7pPr>
            <a:lvl8pPr marL="0" marR="0" indent="1950590" algn="ctr" defTabSz="1300393" rtl="0" latinLnBrk="0">
              <a:lnSpc>
                <a:spcPct val="100000"/>
              </a:lnSpc>
              <a:spcBef>
                <a:spcPts val="0"/>
              </a:spcBef>
              <a:spcAft>
                <a:spcPts val="0"/>
              </a:spcAft>
              <a:buClrTx/>
              <a:buSzTx/>
              <a:buFontTx/>
              <a:buNone/>
              <a:tabLst/>
              <a:defRPr sz="6258" b="0" i="0" u="none" strike="noStrike" cap="none" spc="0" baseline="0">
                <a:solidFill>
                  <a:srgbClr val="000000"/>
                </a:solidFill>
                <a:uFillTx/>
                <a:latin typeface="+mj-lt"/>
                <a:ea typeface="+mj-ea"/>
                <a:cs typeface="+mj-cs"/>
                <a:sym typeface="Arial"/>
              </a:defRPr>
            </a:lvl8pPr>
            <a:lvl9pPr marL="0" marR="0" indent="2600786" algn="ctr" defTabSz="1300393" rtl="0" latinLnBrk="0">
              <a:lnSpc>
                <a:spcPct val="100000"/>
              </a:lnSpc>
              <a:spcBef>
                <a:spcPts val="0"/>
              </a:spcBef>
              <a:spcAft>
                <a:spcPts val="0"/>
              </a:spcAft>
              <a:buClrTx/>
              <a:buSzTx/>
              <a:buFontTx/>
              <a:buNone/>
              <a:tabLst/>
              <a:defRPr sz="6258" b="0" i="0" u="none" strike="noStrike" cap="none" spc="0" baseline="0">
                <a:solidFill>
                  <a:srgbClr val="000000"/>
                </a:solidFill>
                <a:uFillTx/>
                <a:latin typeface="+mj-lt"/>
                <a:ea typeface="+mj-ea"/>
                <a:cs typeface="+mj-cs"/>
                <a:sym typeface="Arial"/>
              </a:defRPr>
            </a:lvl9pPr>
          </a:lstStyle>
          <a:p>
            <a:pPr hangingPunct="1"/>
            <a:r>
              <a:rPr kumimoji="1" lang="ja-JP" altLang="en-US">
                <a:solidFill>
                  <a:srgbClr val="FF0000"/>
                </a:solidFill>
              </a:rPr>
              <a:t>材</a:t>
            </a:r>
          </a:p>
        </p:txBody>
      </p:sp>
    </p:spTree>
    <p:extLst>
      <p:ext uri="{BB962C8B-B14F-4D97-AF65-F5344CB8AC3E}">
        <p14:creationId xmlns:p14="http://schemas.microsoft.com/office/powerpoint/2010/main" val="371442761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par>
                                <p:cTn id="13" presetID="3" presetClass="entr" presetSubtype="10" fill="hold" grpId="1"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path" presetSubtype="0" accel="50000" decel="50000" fill="hold" grpId="0" nodeType="clickEffect">
                                  <p:stCondLst>
                                    <p:cond delay="0"/>
                                  </p:stCondLst>
                                  <p:childTnLst>
                                    <p:animMotion origin="layout" path="M 2.53906E-6 -2.08333E-6 L -0.03552 -0.0013 " pathEditMode="relative" rAng="0" ptsTypes="AA">
                                      <p:cBhvr>
                                        <p:cTn id="19" dur="2000" fill="hold"/>
                                        <p:tgtEl>
                                          <p:spTgt spid="4"/>
                                        </p:tgtEl>
                                        <p:attrNameLst>
                                          <p:attrName>ppt_x</p:attrName>
                                          <p:attrName>ppt_y</p:attrName>
                                        </p:attrNameLst>
                                      </p:cBhvr>
                                      <p:rCtr x="-1782" y="-65"/>
                                    </p:animMotion>
                                  </p:childTnLst>
                                </p:cTn>
                              </p:par>
                              <p:par>
                                <p:cTn id="20" presetID="42" presetClass="path" presetSubtype="0" accel="50000" decel="50000" fill="hold" grpId="0" nodeType="withEffect">
                                  <p:stCondLst>
                                    <p:cond delay="0"/>
                                  </p:stCondLst>
                                  <p:childTnLst>
                                    <p:animMotion origin="layout" path="M -4.80469E-6 -2.08333E-6 L 0.04761 0.00179 " pathEditMode="relative" rAng="0" ptsTypes="AA">
                                      <p:cBhvr>
                                        <p:cTn id="21" dur="2000" fill="hold"/>
                                        <p:tgtEl>
                                          <p:spTgt spid="5"/>
                                        </p:tgtEl>
                                        <p:attrNameLst>
                                          <p:attrName>ppt_x</p:attrName>
                                          <p:attrName>ppt_y</p:attrName>
                                        </p:attrNameLst>
                                      </p:cBhvr>
                                      <p:rCtr x="2380" y="81"/>
                                    </p:animMotion>
                                  </p:childTnLst>
                                </p:cTn>
                              </p:par>
                              <p:par>
                                <p:cTn id="22" presetID="3" presetClass="entr" presetSubtype="1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linds(horizont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6E9829-5511-D745-ABC2-D7571EB14FBC}"/>
              </a:ext>
            </a:extLst>
          </p:cNvPr>
          <p:cNvSpPr>
            <a:spLocks noGrp="1"/>
          </p:cNvSpPr>
          <p:nvPr>
            <p:ph type="title"/>
          </p:nvPr>
        </p:nvSpPr>
        <p:spPr>
          <a:xfrm>
            <a:off x="1168400" y="1118031"/>
            <a:ext cx="10464800" cy="2012627"/>
          </a:xfrm>
        </p:spPr>
        <p:txBody>
          <a:bodyPr/>
          <a:lstStyle/>
          <a:p>
            <a:r>
              <a:rPr kumimoji="1" lang="ja-JP" altLang="en-US"/>
              <a:t>代理戦争</a:t>
            </a:r>
          </a:p>
        </p:txBody>
      </p:sp>
      <p:sp>
        <p:nvSpPr>
          <p:cNvPr id="3" name="テキスト ボックス 2">
            <a:extLst>
              <a:ext uri="{FF2B5EF4-FFF2-40B4-BE49-F238E27FC236}">
                <a16:creationId xmlns:a16="http://schemas.microsoft.com/office/drawing/2014/main" id="{072D86DB-0253-884A-B249-E9C41EFF36D1}"/>
              </a:ext>
            </a:extLst>
          </p:cNvPr>
          <p:cNvSpPr txBox="1"/>
          <p:nvPr/>
        </p:nvSpPr>
        <p:spPr>
          <a:xfrm>
            <a:off x="1168400" y="4396895"/>
            <a:ext cx="10796292" cy="305724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ja-JP" altLang="en-US" sz="4800"/>
              <a:t>大国が関与する</a:t>
            </a:r>
            <a:r>
              <a:rPr lang="ja-JP" altLang="en-US" sz="4800">
                <a:solidFill>
                  <a:srgbClr val="FF0000"/>
                </a:solidFill>
              </a:rPr>
              <a:t>分断国家</a:t>
            </a:r>
            <a:r>
              <a:rPr lang="ja-JP" altLang="en-US" sz="4800"/>
              <a:t>の政権もしくは反政府勢力に、その大国を敵と見なす別の大国が武力を供与し、</a:t>
            </a:r>
            <a:r>
              <a:rPr lang="ja-JP" altLang="en-US" sz="4800">
                <a:solidFill>
                  <a:srgbClr val="FF0000"/>
                </a:solidFill>
              </a:rPr>
              <a:t>自らは血を流さず敵国を弱体化する</a:t>
            </a:r>
            <a:r>
              <a:rPr lang="ja-JP" altLang="en-US" sz="4800"/>
              <a:t>試み。</a:t>
            </a:r>
            <a:endParaRPr lang="en-US" altLang="ja-JP" sz="4800" dirty="0"/>
          </a:p>
        </p:txBody>
      </p:sp>
    </p:spTree>
    <p:extLst>
      <p:ext uri="{BB962C8B-B14F-4D97-AF65-F5344CB8AC3E}">
        <p14:creationId xmlns:p14="http://schemas.microsoft.com/office/powerpoint/2010/main" val="378578062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6E9829-5511-D745-ABC2-D7571EB14FBC}"/>
              </a:ext>
            </a:extLst>
          </p:cNvPr>
          <p:cNvSpPr>
            <a:spLocks noGrp="1"/>
          </p:cNvSpPr>
          <p:nvPr>
            <p:ph type="title"/>
          </p:nvPr>
        </p:nvSpPr>
        <p:spPr>
          <a:xfrm>
            <a:off x="1639736" y="1111793"/>
            <a:ext cx="9499163" cy="1509470"/>
          </a:xfrm>
        </p:spPr>
        <p:txBody>
          <a:bodyPr>
            <a:normAutofit/>
          </a:bodyPr>
          <a:lstStyle/>
          <a:p>
            <a:r>
              <a:rPr kumimoji="1" lang="ja-JP" altLang="en-US"/>
              <a:t>トリップワイヤー化</a:t>
            </a:r>
          </a:p>
        </p:txBody>
      </p:sp>
      <p:sp>
        <p:nvSpPr>
          <p:cNvPr id="3" name="テキスト ボックス 2">
            <a:extLst>
              <a:ext uri="{FF2B5EF4-FFF2-40B4-BE49-F238E27FC236}">
                <a16:creationId xmlns:a16="http://schemas.microsoft.com/office/drawing/2014/main" id="{072D86DB-0253-884A-B249-E9C41EFF36D1}"/>
              </a:ext>
            </a:extLst>
          </p:cNvPr>
          <p:cNvSpPr txBox="1"/>
          <p:nvPr/>
        </p:nvSpPr>
        <p:spPr>
          <a:xfrm>
            <a:off x="1639736" y="3873114"/>
            <a:ext cx="10135263" cy="37534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defTabSz="438148"/>
            <a:r>
              <a:rPr lang="ja-JP" altLang="en-US" sz="3413"/>
              <a:t>トリップワイヤー</a:t>
            </a:r>
            <a:r>
              <a:rPr lang="en-US" altLang="ja-JP" sz="3413" dirty="0"/>
              <a:t>=</a:t>
            </a:r>
            <a:r>
              <a:rPr lang="ja-JP" altLang="en-US" sz="3413"/>
              <a:t>「仕掛け線」とは、抑止戦略論上の専門用語。超大国や軍事同盟が、敵国の軍事力に均衡するよりずっと小さい兵力をその敵国の間近の</a:t>
            </a:r>
            <a:r>
              <a:rPr lang="ja-JP" altLang="en-US" sz="3413">
                <a:solidFill>
                  <a:srgbClr val="FF0000"/>
                </a:solidFill>
              </a:rPr>
              <a:t>緩衝国家</a:t>
            </a:r>
            <a:r>
              <a:rPr lang="ja-JP" altLang="en-US" sz="3413"/>
              <a:t>に置くこと。つまり、なるべく安上がりな軍事供与で、挑発する装置を敵国の目の前の緩衝国 家に置き、有事になったらその</a:t>
            </a:r>
            <a:r>
              <a:rPr lang="ja-JP" altLang="en-US" sz="3413">
                <a:solidFill>
                  <a:srgbClr val="FF0000"/>
                </a:solidFill>
              </a:rPr>
              <a:t>緩衝国家を犠牲にして</a:t>
            </a:r>
            <a:r>
              <a:rPr lang="ja-JP" altLang="en-US" sz="3413"/>
              <a:t>敵国の進軍を遅らせるという考え方。</a:t>
            </a:r>
            <a:endParaRPr lang="ja-JP" altLang="en-US" sz="5760"/>
          </a:p>
        </p:txBody>
      </p:sp>
    </p:spTree>
    <p:extLst>
      <p:ext uri="{BB962C8B-B14F-4D97-AF65-F5344CB8AC3E}">
        <p14:creationId xmlns:p14="http://schemas.microsoft.com/office/powerpoint/2010/main" val="116415308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7" name="コンテンツ プレースホルダー 6"/>
          <p:cNvPicPr>
            <a:picLocks noGrp="1" noChangeAspect="1"/>
          </p:cNvPicPr>
          <p:nvPr>
            <p:ph idx="1"/>
          </p:nvPr>
        </p:nvPicPr>
        <p:blipFill>
          <a:blip r:embed="rId2"/>
          <a:stretch>
            <a:fillRect/>
          </a:stretch>
        </p:blipFill>
        <p:spPr>
          <a:xfrm>
            <a:off x="0" y="0"/>
            <a:ext cx="13004800" cy="9753600"/>
          </a:xfrm>
          <a:prstGeom prst="rect">
            <a:avLst/>
          </a:prstGeom>
        </p:spPr>
      </p:pic>
      <p:sp>
        <p:nvSpPr>
          <p:cNvPr id="6" name="スライド番号プレースホルダー 5"/>
          <p:cNvSpPr>
            <a:spLocks noGrp="1"/>
          </p:cNvSpPr>
          <p:nvPr>
            <p:ph type="sldNum" sz="quarter" idx="12"/>
          </p:nvPr>
        </p:nvSpPr>
        <p:spPr/>
        <p:txBody>
          <a:bodyPr/>
          <a:lstStyle/>
          <a:p>
            <a:fld id="{8B9FB763-B421-324E-BB42-B51208E2B50B}" type="slidenum">
              <a:rPr lang="ja-JP" altLang="en-US" smtClean="0">
                <a:solidFill>
                  <a:prstClr val="black">
                    <a:tint val="75000"/>
                  </a:prstClr>
                </a:solidFill>
              </a:rPr>
              <a:pPr/>
              <a:t>5</a:t>
            </a:fld>
            <a:endParaRPr lang="ja-JP" altLang="en-US">
              <a:solidFill>
                <a:prstClr val="black">
                  <a:tint val="75000"/>
                </a:prstClr>
              </a:solidFill>
            </a:endParaRPr>
          </a:p>
        </p:txBody>
      </p:sp>
    </p:spTree>
    <p:extLst>
      <p:ext uri="{BB962C8B-B14F-4D97-AF65-F5344CB8AC3E}">
        <p14:creationId xmlns:p14="http://schemas.microsoft.com/office/powerpoint/2010/main" val="1611296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A8617ABB-D505-794D-855E-6D768E7614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0" y="0"/>
            <a:ext cx="13004800" cy="9753600"/>
          </a:xfrm>
          <a:prstGeom prst="rect">
            <a:avLst/>
          </a:prstGeom>
        </p:spPr>
      </p:pic>
    </p:spTree>
    <p:extLst>
      <p:ext uri="{BB962C8B-B14F-4D97-AF65-F5344CB8AC3E}">
        <p14:creationId xmlns:p14="http://schemas.microsoft.com/office/powerpoint/2010/main" val="1139551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
        <p:nvSpPr>
          <p:cNvPr id="4" name="日付プレースホルダー 3"/>
          <p:cNvSpPr>
            <a:spLocks noGrp="1"/>
          </p:cNvSpPr>
          <p:nvPr>
            <p:ph type="dt" sz="half" idx="10"/>
          </p:nvPr>
        </p:nvSpPr>
        <p:spPr/>
        <p:txBody>
          <a:bodyPr/>
          <a:lstStyle/>
          <a:p>
            <a:fld id="{6DFC9094-B1DD-3E42-B49C-50A9DCA670C9}" type="datetime1">
              <a:rPr lang="ja-JP" altLang="en-US" smtClean="0">
                <a:solidFill>
                  <a:prstClr val="black">
                    <a:tint val="75000"/>
                  </a:prstClr>
                </a:solidFill>
              </a:rPr>
              <a:pPr/>
              <a:t>2025/6/24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en-US" altLang="ja-JP">
                <a:solidFill>
                  <a:prstClr val="black">
                    <a:tint val="75000"/>
                  </a:prstClr>
                </a:solidFill>
              </a:rPr>
              <a:t>IWJ  Independent Web Journal</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B9FB763-B421-324E-BB42-B51208E2B50B}" type="slidenum">
              <a:rPr lang="ja-JP" altLang="en-US" smtClean="0">
                <a:solidFill>
                  <a:prstClr val="black">
                    <a:tint val="75000"/>
                  </a:prstClr>
                </a:solidFill>
              </a:rPr>
              <a:pPr/>
              <a:t>7</a:t>
            </a:fld>
            <a:endParaRPr lang="ja-JP" altLang="en-US">
              <a:solidFill>
                <a:prstClr val="black">
                  <a:tint val="75000"/>
                </a:prstClr>
              </a:solidFill>
            </a:endParaRPr>
          </a:p>
        </p:txBody>
      </p:sp>
      <p:pic>
        <p:nvPicPr>
          <p:cNvPr id="7" name="図 6"/>
          <p:cNvPicPr>
            <a:picLocks noChangeAspect="1"/>
          </p:cNvPicPr>
          <p:nvPr/>
        </p:nvPicPr>
        <p:blipFill>
          <a:blip r:embed="rId2"/>
          <a:stretch>
            <a:fillRect/>
          </a:stretch>
        </p:blipFill>
        <p:spPr>
          <a:xfrm>
            <a:off x="0" y="0"/>
            <a:ext cx="13004800" cy="9753600"/>
          </a:xfrm>
          <a:prstGeom prst="rect">
            <a:avLst/>
          </a:prstGeom>
        </p:spPr>
      </p:pic>
    </p:spTree>
    <p:extLst>
      <p:ext uri="{BB962C8B-B14F-4D97-AF65-F5344CB8AC3E}">
        <p14:creationId xmlns:p14="http://schemas.microsoft.com/office/powerpoint/2010/main" val="10309128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a:stretch>
            <a:fillRect/>
          </a:stretch>
        </p:blipFill>
        <p:spPr>
          <a:xfrm>
            <a:off x="0" y="0"/>
            <a:ext cx="13004800" cy="9753600"/>
          </a:xfrm>
          <a:prstGeom prst="rect">
            <a:avLst/>
          </a:prstGeom>
        </p:spPr>
      </p:pic>
    </p:spTree>
    <p:extLst>
      <p:ext uri="{BB962C8B-B14F-4D97-AF65-F5344CB8AC3E}">
        <p14:creationId xmlns:p14="http://schemas.microsoft.com/office/powerpoint/2010/main" val="643009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2504982" y="5869029"/>
            <a:ext cx="3358612" cy="853952"/>
          </a:xfrm>
          <a:prstGeom prst="rect">
            <a:avLst/>
          </a:prstGeom>
        </p:spPr>
        <p:txBody>
          <a:bodyPr wrap="none">
            <a:spAutoFit/>
          </a:bodyPr>
          <a:lstStyle/>
          <a:p>
            <a:pPr defTabSz="438148"/>
            <a:r>
              <a:rPr lang="ja-JP" altLang="en-US" sz="4949">
                <a:solidFill>
                  <a:prstClr val="black"/>
                </a:solidFill>
                <a:latin typeface="HGS創英角ｺﾞｼｯｸUB"/>
                <a:ea typeface="HGS創英角ｺﾞｼｯｸUB"/>
                <a:cs typeface="HGS創英角ｺﾞｼｯｸUB"/>
              </a:rPr>
              <a:t>朝鮮国連軍</a:t>
            </a:r>
            <a:endParaRPr lang="ja-JP" altLang="en-US" sz="1800" dirty="0"/>
          </a:p>
        </p:txBody>
      </p:sp>
      <p:pic>
        <p:nvPicPr>
          <p:cNvPr id="3" name="図 2">
            <a:extLst>
              <a:ext uri="{FF2B5EF4-FFF2-40B4-BE49-F238E27FC236}">
                <a16:creationId xmlns:a16="http://schemas.microsoft.com/office/drawing/2014/main" id="{8F89FB37-90BA-374C-9373-9855284391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3814" y="2291885"/>
            <a:ext cx="2821507" cy="2255463"/>
          </a:xfrm>
          <a:prstGeom prst="rect">
            <a:avLst/>
          </a:prstGeom>
        </p:spPr>
      </p:pic>
      <p:pic>
        <p:nvPicPr>
          <p:cNvPr id="7" name="図 6">
            <a:extLst>
              <a:ext uri="{FF2B5EF4-FFF2-40B4-BE49-F238E27FC236}">
                <a16:creationId xmlns:a16="http://schemas.microsoft.com/office/drawing/2014/main" id="{99893323-9690-DA40-A367-371A49C6D7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7818" y="2386437"/>
            <a:ext cx="1924453" cy="1264835"/>
          </a:xfrm>
          <a:prstGeom prst="rect">
            <a:avLst/>
          </a:prstGeom>
        </p:spPr>
      </p:pic>
      <p:pic>
        <p:nvPicPr>
          <p:cNvPr id="9" name="図 8">
            <a:extLst>
              <a:ext uri="{FF2B5EF4-FFF2-40B4-BE49-F238E27FC236}">
                <a16:creationId xmlns:a16="http://schemas.microsoft.com/office/drawing/2014/main" id="{E2F463DE-4D0A-2C4A-8FC1-79DD121674AF}"/>
              </a:ext>
            </a:extLst>
          </p:cNvPr>
          <p:cNvPicPr>
            <a:picLocks noChangeAspect="1"/>
          </p:cNvPicPr>
          <p:nvPr/>
        </p:nvPicPr>
        <p:blipFill>
          <a:blip r:embed="rId5">
            <a:alphaModFix amt="41000"/>
            <a:extLst>
              <a:ext uri="{28A0092B-C50C-407E-A947-70E740481C1C}">
                <a14:useLocalDpi xmlns:a14="http://schemas.microsoft.com/office/drawing/2010/main" val="0"/>
              </a:ext>
            </a:extLst>
          </a:blip>
          <a:stretch>
            <a:fillRect/>
          </a:stretch>
        </p:blipFill>
        <p:spPr>
          <a:xfrm>
            <a:off x="8469920" y="3419615"/>
            <a:ext cx="2252476" cy="1490730"/>
          </a:xfrm>
          <a:prstGeom prst="rect">
            <a:avLst/>
          </a:prstGeom>
        </p:spPr>
      </p:pic>
      <p:sp>
        <p:nvSpPr>
          <p:cNvPr id="10" name="テキスト ボックス 9">
            <a:extLst>
              <a:ext uri="{FF2B5EF4-FFF2-40B4-BE49-F238E27FC236}">
                <a16:creationId xmlns:a16="http://schemas.microsoft.com/office/drawing/2014/main" id="{B8BAC3F8-4E34-5E4F-A440-81E823B35BEF}"/>
              </a:ext>
            </a:extLst>
          </p:cNvPr>
          <p:cNvSpPr txBox="1"/>
          <p:nvPr/>
        </p:nvSpPr>
        <p:spPr>
          <a:xfrm>
            <a:off x="5863594" y="3408524"/>
            <a:ext cx="835949" cy="44627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defTabSz="438148"/>
            <a:r>
              <a:rPr lang="en-US" altLang="ja-JP" dirty="0"/>
              <a:t>VS</a:t>
            </a:r>
            <a:endParaRPr lang="ja-JP" altLang="en-US"/>
          </a:p>
        </p:txBody>
      </p:sp>
    </p:spTree>
    <p:extLst>
      <p:ext uri="{BB962C8B-B14F-4D97-AF65-F5344CB8AC3E}">
        <p14:creationId xmlns:p14="http://schemas.microsoft.com/office/powerpoint/2010/main" val="364800266"/>
      </p:ext>
    </p:extLst>
  </p:cSld>
  <p:clrMapOvr>
    <a:masterClrMapping/>
  </p:clrMapOvr>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ヒラギノ角ゴ ProN W3"/>
        <a:ea typeface="ヒラギノ角ゴ ProN W3"/>
        <a:cs typeface="ヒラギノ角ゴ ProN W3"/>
      </a:majorFont>
      <a:minorFont>
        <a:latin typeface="ヒラギノ角ゴ ProN W3"/>
        <a:ea typeface="ヒラギノ角ゴ ProN W3"/>
        <a:cs typeface="ヒラギノ角ゴ ProN W3"/>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ヒラギノ角ゴ ProN W3"/>
        <a:ea typeface="ヒラギノ角ゴ ProN W3"/>
        <a:cs typeface="ヒラギノ角ゴ ProN W3"/>
      </a:majorFont>
      <a:minorFont>
        <a:latin typeface="ヒラギノ角ゴ ProN W3"/>
        <a:ea typeface="ヒラギノ角ゴ ProN W3"/>
        <a:cs typeface="ヒラギノ角ゴ ProN W3"/>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1302</TotalTime>
  <Words>1123</Words>
  <Application>Microsoft Macintosh PowerPoint</Application>
  <PresentationFormat>ユーザー設定</PresentationFormat>
  <Paragraphs>171</Paragraphs>
  <Slides>21</Slides>
  <Notes>7</Notes>
  <HiddenSlides>0</HiddenSlides>
  <MMClips>0</MMClips>
  <ScaleCrop>false</ScaleCrop>
  <HeadingPairs>
    <vt:vector size="6" baseType="variant">
      <vt:variant>
        <vt:lpstr>使用されているフォント</vt:lpstr>
      </vt:variant>
      <vt:variant>
        <vt:i4>10</vt:i4>
      </vt:variant>
      <vt:variant>
        <vt:lpstr>テーマ</vt:lpstr>
      </vt:variant>
      <vt:variant>
        <vt:i4>2</vt:i4>
      </vt:variant>
      <vt:variant>
        <vt:lpstr>スライド タイトル</vt:lpstr>
      </vt:variant>
      <vt:variant>
        <vt:i4>21</vt:i4>
      </vt:variant>
    </vt:vector>
  </HeadingPairs>
  <TitlesOfParts>
    <vt:vector size="33" baseType="lpstr">
      <vt:lpstr>HGS創英角ｺﾞｼｯｸUB</vt:lpstr>
      <vt:lpstr>ＭＳ Ｐゴシック</vt:lpstr>
      <vt:lpstr>ヒラギノ角ゴ ProN W3</vt:lpstr>
      <vt:lpstr>ヒラギノ角ゴ ProN W6</vt:lpstr>
      <vt:lpstr>メイリオ</vt:lpstr>
      <vt:lpstr>Arial</vt:lpstr>
      <vt:lpstr>Calibri</vt:lpstr>
      <vt:lpstr>Helvetica Neue</vt:lpstr>
      <vt:lpstr>Helvetica Neue Light</vt:lpstr>
      <vt:lpstr>Lucida Grande</vt:lpstr>
      <vt:lpstr>White</vt:lpstr>
      <vt:lpstr>1_標準デザイン</vt:lpstr>
      <vt:lpstr>PowerPoint プレゼンテーション</vt:lpstr>
      <vt:lpstr>緩衝国家</vt:lpstr>
      <vt:lpstr>代理戦争</vt:lpstr>
      <vt:lpstr>トリップワイヤー化</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朝鮮国連軍は、安保理の権限が及ぶ国連の下部組織として発動されたものではなく、それがアメリカ合衆国の責任の下に置かれることを条件に、単にその創設を奨励しただけのものである。よって、朝鮮国連軍の解消は、安保理を含む国連のいかなる組織の責任ではなく、すべてはアメリカ合衆国の一存で行われるべきである  　　　　　　1997年ブトロス・ガリ国連事務総長</vt:lpstr>
      <vt:lpstr>国連が解消できない国連軍</vt:lpstr>
      <vt:lpstr>PowerPoint プレゼンテーション</vt:lpstr>
      <vt:lpstr>PowerPoint プレゼンテーション</vt:lpstr>
      <vt:lpstr>地位協定とは何か</vt:lpstr>
      <vt:lpstr>駐留軍と現地政府「主権」の関係</vt:lpstr>
      <vt:lpstr>駐留軍と現地政府「主権」の関係</vt:lpstr>
      <vt:lpstr>PowerPoint プレゼンテーション</vt:lpstr>
      <vt:lpstr>PowerPoint プレゼンテーション</vt:lpstr>
      <vt:lpstr>PowerPoint プレゼンテーション</vt:lpstr>
      <vt:lpstr>PowerPoint プレゼンテーション</vt:lpstr>
      <vt:lpstr>【自由なき駐留】が世界標準</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lastModifiedBy>伊勢崎　賢治</cp:lastModifiedBy>
  <cp:revision>77</cp:revision>
  <dcterms:modified xsi:type="dcterms:W3CDTF">2025-06-24T02:02:16Z</dcterms:modified>
</cp:coreProperties>
</file>